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type="A4" cy="9906000" cx="6858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3584" autoAdjust="0"/>
    <p:restoredTop sz="94660"/>
  </p:normalViewPr>
  <p:slideViewPr>
    <p:cSldViewPr snapToGrid="0">
      <p:cViewPr>
        <p:scale>
          <a:sx n="75" d="100"/>
          <a:sy n="75" d="100"/>
        </p:scale>
        <p:origin x="2227" y="4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indent="0" marL="0">
              <a:buNone/>
              <a:defRPr sz="1800">
                <a:solidFill>
                  <a:schemeClr val="tx1"/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r>
              <a:rPr dirty="0" lang="en-US"/>
              <a:t>Click icon to add picture</a:t>
            </a:r>
          </a:p>
        </p:txBody>
      </p:sp>
      <p:sp>
        <p:nvSpPr>
          <p:cNvPr id="1048613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06-10-2023</a:t>
            </a:fld>
            <a:endParaRPr dirty="0"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en-US" b="1" dirty="0" sz="1800" lang="en-US"/>
                        <a:t>R</a:t>
                      </a:r>
                      <a:r>
                        <a:rPr altLang="en-US" b="1" dirty="0" sz="1800" lang="en-US"/>
                        <a:t>a</a:t>
                      </a:r>
                      <a:r>
                        <a:rPr altLang="en-US" b="1" dirty="0" sz="1800" lang="en-US"/>
                        <a:t>m</a:t>
                      </a:r>
                      <a:r>
                        <a:rPr altLang="en-US" b="1" dirty="0" sz="1800" lang="en-US"/>
                        <a:t> </a:t>
                      </a:r>
                      <a:r>
                        <a:rPr altLang="en-US" b="1" dirty="0" sz="1800" lang="en-US"/>
                        <a:t>Kumar </a:t>
                      </a:r>
                      <a:r>
                        <a:rPr altLang="en-US" b="1" dirty="0" sz="1800" lang="en-US"/>
                        <a:t>S</a:t>
                      </a:r>
                      <a:endParaRPr altLang="en-US" lang="zh-CN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3108202050</a:t>
                      </a:r>
                      <a:r>
                        <a:rPr b="1" dirty="0" sz="1800" lang="en-US"/>
                        <a:t>7</a:t>
                      </a:r>
                      <a:r>
                        <a:rPr b="1" dirty="0" sz="1800" lang="en-US"/>
                        <a:t>5</a:t>
                      </a:r>
                      <a:endParaRPr altLang="en-US" lang="zh-CN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B.Tech – IT – </a:t>
                      </a:r>
                      <a:r>
                        <a:rPr b="1" dirty="0" sz="1800" lang="en-US"/>
                        <a:t>B</a:t>
                      </a:r>
                      <a:endParaRPr altLang="en-US" lang="zh-CN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US"/>
                        <a:t>h</a:t>
                      </a:r>
                      <a:r>
                        <a:rPr b="1" dirty="0" sz="1800" lang="en-US"/>
                        <a:t>a</a:t>
                      </a:r>
                      <a:r>
                        <a:rPr b="1" dirty="0" sz="1800" lang="en-US"/>
                        <a:t>p</a:t>
                      </a:r>
                      <a:r>
                        <a:rPr b="1" dirty="0" sz="1800" lang="en-US"/>
                        <a:t>p</a:t>
                      </a:r>
                      <a:r>
                        <a:rPr b="1" dirty="0" sz="1800" lang="en-US"/>
                        <a:t>ysoulram@gmail.com</a:t>
                      </a:r>
                      <a:endParaRPr altLang="en-US" lang="zh-CN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p>
                      <a:pPr algn="ctr"/>
                      <a:endParaRPr b="1" dirty="0" sz="1800" lang="en-IN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1800" lang="en-IN"/>
                        <a:t>ASSIGNMENT - 3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94305" name="Table 7"/>
          <p:cNvGraphicFramePr>
            <a:graphicFrameLocks noGrp="1"/>
          </p:cNvGraphicFramePr>
          <p:nvPr/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p>
                      <a:pPr algn="ctr"/>
                      <a:r>
                        <a:rPr b="1" dirty="0" sz="1400" lang="en-IN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/>
                      <a:r>
                        <a:rPr baseline="0" b="0" dirty="0" sz="1350" i="0" kern="1200" lang="en-US" strike="noStrike" u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b="1" dirty="0"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p>
                      <a:pPr algn="l"/>
                      <a:r>
                        <a:rPr b="1" dirty="0" sz="1400" lang="en-IN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p>
                      <a:pPr algn="l"/>
                      <a:endParaRPr b="1" dirty="0" lang="en-I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584" name="TextBox 5"/>
          <p:cNvSpPr txBox="1"/>
          <p:nvPr/>
        </p:nvSpPr>
        <p:spPr>
          <a:xfrm>
            <a:off x="264161" y="3550194"/>
            <a:ext cx="6476999" cy="1805940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aseline="0" b="1" dirty="0" sz="1350" i="0" lang="en-IN" strike="noStrike" u="none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baseline="0" b="0" dirty="0" sz="1350" i="0" lang="en-US" strike="noStrike" u="none">
                <a:solidFill>
                  <a:srgbClr val="000000"/>
                </a:solidFill>
              </a:rPr>
              <a:t>	1. Download the dataset: </a:t>
            </a:r>
            <a:r>
              <a:rPr baseline="0" b="0" dirty="0" sz="1350" i="0" lang="en-US" strike="noStrike" u="none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baseline="0" b="0" dirty="0" sz="1350" i="0" lang="en-IN" strike="noStrike" u="none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baseline="0" b="0" dirty="0" sz="1350" i="0" lang="en-US" strike="noStrike" u="none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baseline="0" b="0" dirty="0" sz="1350" i="0" lang="en-IN" strike="noStrike" u="none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baseline="0" b="0" dirty="0" sz="1350" i="0" lang="en-IN" strike="noStrike" u="none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baseline="0" b="0" dirty="0" sz="1350" i="0" lang="en-IN" strike="noStrike" u="none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baseline="0" b="0" dirty="0" sz="1350" i="0" lang="en-US" strike="noStrike" u="none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baseline="0" b="0" dirty="0" sz="1350" i="0" lang="en-US" strike="noStrike" u="none">
                <a:solidFill>
                  <a:srgbClr val="000000"/>
                </a:solidFill>
              </a:rPr>
              <a:t>	5. Handle the Missing values.</a:t>
            </a:r>
            <a:endParaRPr b="1" dirty="0" sz="135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Box 2"/>
          <p:cNvSpPr txBox="1"/>
          <p:nvPr/>
        </p:nvSpPr>
        <p:spPr>
          <a:xfrm>
            <a:off x="2623936" y="683240"/>
            <a:ext cx="1708814" cy="2946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Univariate Analysis</a:t>
            </a:r>
          </a:p>
        </p:txBody>
      </p:sp>
      <p:pic>
        <p:nvPicPr>
          <p:cNvPr id="209715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033341"/>
            <a:ext cx="6858000" cy="3857625"/>
          </a:xfrm>
          <a:prstGeom prst="rect"/>
        </p:spPr>
      </p:pic>
      <p:pic>
        <p:nvPicPr>
          <p:cNvPr id="209715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5236994"/>
            <a:ext cx="6858000" cy="385762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1"/>
          <p:cNvSpPr txBox="1"/>
          <p:nvPr/>
        </p:nvSpPr>
        <p:spPr>
          <a:xfrm>
            <a:off x="2652793" y="636941"/>
            <a:ext cx="1655682" cy="2946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Bi-variate Analysis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095375"/>
            <a:ext cx="6858000" cy="3857625"/>
          </a:xfrm>
          <a:prstGeom prst="rect"/>
        </p:spPr>
      </p:pic>
      <p:pic>
        <p:nvPicPr>
          <p:cNvPr id="209715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-1" y="5411434"/>
            <a:ext cx="6858000" cy="385762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extBox 1"/>
          <p:cNvSpPr txBox="1"/>
          <p:nvPr/>
        </p:nvSpPr>
        <p:spPr>
          <a:xfrm>
            <a:off x="2530164" y="671666"/>
            <a:ext cx="1886614" cy="2946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Multi variate Analysis</a:t>
            </a: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095375"/>
            <a:ext cx="6858000" cy="3857625"/>
          </a:xfrm>
          <a:prstGeom prst="rect"/>
        </p:spPr>
      </p:pic>
      <p:pic>
        <p:nvPicPr>
          <p:cNvPr id="2097157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5189164"/>
            <a:ext cx="6858000" cy="3857625"/>
          </a:xfrm>
          <a:prstGeom prst="rect"/>
        </p:spPr>
      </p:pic>
      <p:sp>
        <p:nvSpPr>
          <p:cNvPr id="1048588" name="TextBox 6"/>
          <p:cNvSpPr txBox="1"/>
          <p:nvPr/>
        </p:nvSpPr>
        <p:spPr>
          <a:xfrm>
            <a:off x="2530164" y="705322"/>
            <a:ext cx="1886614" cy="2946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Multi variate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Box 1"/>
          <p:cNvSpPr txBox="1"/>
          <p:nvPr/>
        </p:nvSpPr>
        <p:spPr>
          <a:xfrm>
            <a:off x="1701155" y="623435"/>
            <a:ext cx="3701822" cy="2946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Perform descriptive statistics on the dataset</a:t>
            </a:r>
          </a:p>
        </p:txBody>
      </p:sp>
      <p:pic>
        <p:nvPicPr>
          <p:cNvPr id="2097158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4805" t="40658" r="24805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/>
        </p:spPr>
      </p:pic>
      <p:sp>
        <p:nvSpPr>
          <p:cNvPr id="1048590" name="TextBox 4"/>
          <p:cNvSpPr txBox="1"/>
          <p:nvPr/>
        </p:nvSpPr>
        <p:spPr>
          <a:xfrm>
            <a:off x="2364958" y="5591675"/>
            <a:ext cx="2273915" cy="2946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Handle the Missing values</a:t>
            </a:r>
          </a:p>
        </p:txBody>
      </p:sp>
      <p:sp>
        <p:nvSpPr>
          <p:cNvPr id="1048591" name="TextBox 5"/>
          <p:cNvSpPr txBox="1"/>
          <p:nvPr/>
        </p:nvSpPr>
        <p:spPr>
          <a:xfrm>
            <a:off x="2081130" y="6653478"/>
            <a:ext cx="2892444" cy="2946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400" lang="en-IN"/>
              <a:t>No Missing values in the Data 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kabilan sathiyamurthy</dc:creator>
  <cp:lastModifiedBy>kabilan sathiyamurthy</cp:lastModifiedBy>
  <dcterms:created xsi:type="dcterms:W3CDTF">2023-10-02T15:06:08Z</dcterms:created>
  <dcterms:modified xsi:type="dcterms:W3CDTF">2023-10-22T06:47:44Z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0339f46e20134ac0b52bf30f84c6d5cd</vt:lpwstr>
  </property>
</Properties>
</file>