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A4" cy="9906000" cx="6858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US"/>
                        <a:t>R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m</a:t>
                      </a:r>
                      <a:r>
                        <a:rPr b="1" dirty="0" sz="1800" lang="en-US"/>
                        <a:t> </a:t>
                      </a:r>
                      <a:r>
                        <a:rPr b="1" dirty="0" sz="1800" lang="en-US"/>
                        <a:t>k</a:t>
                      </a:r>
                      <a:r>
                        <a:rPr b="1" dirty="0" sz="1800" lang="en-US"/>
                        <a:t>u</a:t>
                      </a:r>
                      <a:r>
                        <a:rPr b="1" dirty="0" sz="1800" lang="en-US"/>
                        <a:t>m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r</a:t>
                      </a:r>
                      <a:r>
                        <a:rPr b="1" dirty="0" sz="1800" lang="en-US"/>
                        <a:t> </a:t>
                      </a:r>
                      <a:r>
                        <a:rPr b="1" dirty="0" sz="1800" lang="en-US"/>
                        <a:t>S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3108202050</a:t>
                      </a:r>
                      <a:r>
                        <a:rPr b="1" dirty="0" sz="1800" lang="en-US"/>
                        <a:t>7</a:t>
                      </a:r>
                      <a:r>
                        <a:rPr b="1" dirty="0" sz="1800" lang="en-US"/>
                        <a:t>5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 err="1"/>
                        <a:t>B.Tech</a:t>
                      </a:r>
                      <a:r>
                        <a:rPr b="1" dirty="0" sz="1800" lang="en-IN"/>
                        <a:t> – IT – </a:t>
                      </a:r>
                      <a:r>
                        <a:rPr b="1" dirty="0" sz="1800" lang="en-US"/>
                        <a:t>B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US"/>
                        <a:t>h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p</a:t>
                      </a:r>
                      <a:r>
                        <a:rPr b="1" dirty="0" sz="1800" lang="en-US"/>
                        <a:t>p</a:t>
                      </a:r>
                      <a:r>
                        <a:rPr b="1" dirty="0" sz="1800" lang="en-US"/>
                        <a:t>ysoulram@gmail.com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endParaRPr b="1" dirty="0" sz="1800" lang="en-IN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ASSIGNMENT - 4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lang="en-IN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 dirty="0" lang="en-IN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ctr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 indent="0" marL="174625"/>
                      <a:r>
                        <a:rPr b="0" dirty="0" lang="en-US"/>
                        <a:t>list1 = ["N", "A" , "A" , "N"]</a:t>
                      </a:r>
                    </a:p>
                    <a:p>
                      <a:pPr algn="l" indent="0" marL="174625"/>
                      <a:r>
                        <a:rPr b="0" dirty="0" lang="en-US"/>
                        <a:t>list2 = [9, 7, 8, 9, 1, 2, 3, 9, 0, 0]</a:t>
                      </a:r>
                    </a:p>
                    <a:p>
                      <a:pPr algn="l" indent="0" marL="174625"/>
                      <a:r>
                        <a:rPr b="0" dirty="0" lang="en-US"/>
                        <a:t>list1.extend(list2)</a:t>
                      </a:r>
                    </a:p>
                    <a:p>
                      <a:pPr algn="l" indent="0" marL="174625"/>
                      <a:r>
                        <a:rPr b="0" dirty="0" lang="en-US"/>
                        <a:t>print(list1)</a:t>
                      </a:r>
                      <a:endParaRPr b="0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</a:tbl>
          </a:graphicData>
        </a:graphic>
      </p:graphicFrame>
      <p:pic>
        <p:nvPicPr>
          <p:cNvPr id="2097152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lang="en-IN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 dirty="0" lang="en-IN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ctr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 indent="0" marL="174625"/>
                      <a:r>
                        <a:rPr b="0" dirty="0" lang="en-US"/>
                        <a:t>list1 = [1,  2, 3, 4]</a:t>
                      </a:r>
                    </a:p>
                    <a:p>
                      <a:pPr algn="l" indent="0" marL="174625"/>
                      <a:r>
                        <a:rPr b="0" dirty="0" lang="en-US"/>
                        <a:t>list2 = [9, 7, 8, 9, 1, 2, 3, 9, 6, 0]</a:t>
                      </a:r>
                    </a:p>
                    <a:p>
                      <a:pPr algn="l" indent="0" marL="174625"/>
                      <a:r>
                        <a:rPr b="0" dirty="0" lang="en-US"/>
                        <a:t>list3=list1.extend(list2)</a:t>
                      </a:r>
                    </a:p>
                    <a:p>
                      <a:pPr algn="l" indent="0" marL="174625"/>
                      <a:r>
                        <a:rPr b="0" dirty="0" lang="en-US"/>
                        <a:t>for n in list1:</a:t>
                      </a:r>
                    </a:p>
                    <a:p>
                      <a:pPr algn="l" indent="0" marL="174625"/>
                      <a:r>
                        <a:rPr b="0" dirty="0" lang="en-US"/>
                        <a:t>    if (n%2==0):</a:t>
                      </a:r>
                    </a:p>
                    <a:p>
                      <a:pPr algn="l" indent="0" marL="174625"/>
                      <a:r>
                        <a:rPr b="0" dirty="0" lang="en-US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</a:tbl>
          </a:graphicData>
        </a:graphic>
      </p:graphicFrame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lang="en-IN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 dirty="0" lang="en-IN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ctr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 indent="0" marL="174625"/>
                      <a:r>
                        <a:rPr b="0" dirty="0" lang="en-US"/>
                        <a:t>k = {'K':[99, 89],'L':[31, 12],'M':[39, 9]}</a:t>
                      </a:r>
                    </a:p>
                    <a:p>
                      <a:pPr algn="l" indent="0" marL="174625"/>
                      <a:r>
                        <a:rPr b="0" dirty="0" lang="en-US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</a:tbl>
          </a:graphicData>
        </a:graphic>
      </p:graphicFrame>
      <p:pic>
        <p:nvPicPr>
          <p:cNvPr id="209715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lang="en-IN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b="1" dirty="0" lang="en-IN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ctr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 indent="0" marL="174625"/>
                      <a:r>
                        <a:rPr b="0" dirty="0" lang="en-US"/>
                        <a:t>def </a:t>
                      </a:r>
                      <a:r>
                        <a:rPr b="0" dirty="0" lang="en-US" err="1"/>
                        <a:t>odd_elements</a:t>
                      </a:r>
                      <a:r>
                        <a:rPr b="0" dirty="0" lang="en-US"/>
                        <a:t>(dictionary):</a:t>
                      </a:r>
                    </a:p>
                    <a:p>
                      <a:pPr algn="l" indent="0" marL="174625"/>
                      <a:r>
                        <a:rPr b="0" dirty="0" lang="en-US"/>
                        <a:t>   return {key: [x for x in value if x % 2 != 0] for key, value in </a:t>
                      </a:r>
                      <a:r>
                        <a:rPr b="0" dirty="0" lang="en-US" err="1"/>
                        <a:t>dictionary.items</a:t>
                      </a:r>
                      <a:r>
                        <a:rPr b="0" dirty="0" lang="en-US"/>
                        <a:t>()}</a:t>
                      </a:r>
                    </a:p>
                    <a:p>
                      <a:pPr algn="l" indent="0" marL="174625"/>
                      <a:r>
                        <a:rPr b="0" dirty="0" lang="en-US"/>
                        <a:t>dictionary = {'K':[99, 89],'L':[31, 12],'M':[39, 9]}</a:t>
                      </a:r>
                    </a:p>
                    <a:p>
                      <a:pPr algn="l" indent="0" marL="174625"/>
                      <a:r>
                        <a:rPr b="0" dirty="0" lang="en-US" err="1"/>
                        <a:t>filter_dict</a:t>
                      </a:r>
                      <a:r>
                        <a:rPr b="0" dirty="0" lang="en-US"/>
                        <a:t> = </a:t>
                      </a:r>
                      <a:r>
                        <a:rPr b="0" dirty="0" lang="en-US" err="1"/>
                        <a:t>odd_elements</a:t>
                      </a:r>
                      <a:r>
                        <a:rPr b="0" dirty="0" lang="en-US"/>
                        <a:t>(dictionary)</a:t>
                      </a:r>
                    </a:p>
                    <a:p>
                      <a:pPr algn="l" indent="0" marL="174625"/>
                      <a:r>
                        <a:rPr b="0" dirty="0" lang="en-US"/>
                        <a:t>print(</a:t>
                      </a:r>
                      <a:r>
                        <a:rPr b="0" dirty="0" lang="en-US" err="1"/>
                        <a:t>filter_dict</a:t>
                      </a:r>
                      <a:r>
                        <a:rPr b="0" dirty="0" lang="en-US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</a:tbl>
          </a:graphicData>
        </a:graphic>
      </p:graphicFrame>
      <p:pic>
        <p:nvPicPr>
          <p:cNvPr id="209715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lang="en-IN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b="1" dirty="0" lang="en-IN"/>
                        <a:t>Write a Python function to sum all the numbers in a list.</a:t>
                      </a:r>
                    </a:p>
                    <a:p>
                      <a:r>
                        <a:rPr b="1" dirty="0" lang="en-IN"/>
                        <a:t>Sample List : (8,2,3,0,7)</a:t>
                      </a:r>
                    </a:p>
                    <a:p>
                      <a:r>
                        <a:rPr b="1" dirty="0" lang="en-IN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ctr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 indent="0" marL="174625"/>
                      <a:r>
                        <a:rPr b="0" dirty="0" lang="en-US"/>
                        <a:t>list = [8,2,3,0,7]</a:t>
                      </a:r>
                    </a:p>
                    <a:p>
                      <a:pPr algn="l" indent="0" marL="174625"/>
                      <a:r>
                        <a:rPr b="0" dirty="0" lang="en-US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lang="en-IN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370840">
                <a:tc gridSpan="2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</a:tbl>
          </a:graphicData>
        </a:graphic>
      </p:graphicFrame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kabilan sathiyamurthy</dc:creator>
  <cp:lastModifiedBy>kabilan sathiyamurthy</cp:lastModifiedBy>
  <dcterms:created xsi:type="dcterms:W3CDTF">2023-10-02T15:06:08Z</dcterms:created>
  <dcterms:modified xsi:type="dcterms:W3CDTF">2023-10-22T06:49:05Z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cd2284e0c79f4cc4af9ab0f471e6ef3f</vt:lpwstr>
  </property>
</Properties>
</file>