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3" r:id="rId36"/>
    <p:sldId id="290" r:id="rId37"/>
    <p:sldId id="291" r:id="rId38"/>
    <p:sldId id="292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>
        <p:scale>
          <a:sx n="75" d="100"/>
          <a:sy n="75" d="100"/>
        </p:scale>
        <p:origin x="51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42.png"/><Relationship Id="rId5" Type="http://schemas.openxmlformats.org/officeDocument/2006/relationships/image" Target="../media/image20.png"/><Relationship Id="rId10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45.png"/><Relationship Id="rId5" Type="http://schemas.openxmlformats.org/officeDocument/2006/relationships/image" Target="../media/image13.png"/><Relationship Id="rId10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Gentrification            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Taxi-Dataset , Income &amp; Rent</a:t>
            </a:r>
          </a:p>
        </p:txBody>
      </p:sp>
    </p:spTree>
    <p:extLst>
      <p:ext uri="{BB962C8B-B14F-4D97-AF65-F5344CB8AC3E}">
        <p14:creationId xmlns:p14="http://schemas.microsoft.com/office/powerpoint/2010/main" val="126750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made in highest trips made in Brooklyn (test and control)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Williamsburg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1395" y="2743200"/>
            <a:ext cx="4751723" cy="32924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368" y="2743200"/>
            <a:ext cx="4568401" cy="3292475"/>
          </a:xfrm>
        </p:spPr>
      </p:pic>
    </p:spTree>
    <p:extLst>
      <p:ext uri="{BB962C8B-B14F-4D97-AF65-F5344CB8AC3E}">
        <p14:creationId xmlns:p14="http://schemas.microsoft.com/office/powerpoint/2010/main" val="23009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2014 vs 2013 as it relates to trips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Williamsburg &amp; BK-Heights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688336"/>
            <a:ext cx="4754563" cy="208837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2013 – </a:t>
            </a:r>
            <a:r>
              <a:rPr lang="en-US" dirty="0" err="1"/>
              <a:t>WilliamsBurg</a:t>
            </a:r>
            <a:r>
              <a:rPr lang="en-US" dirty="0"/>
              <a:t> &amp; BK-Heights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066800" y="4776715"/>
            <a:ext cx="4754880" cy="2081285"/>
          </a:xfr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2688336"/>
            <a:ext cx="4751723" cy="2088379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190" y="4776715"/>
            <a:ext cx="4754581" cy="20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4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 per given hour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Williamsburg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127736"/>
            <a:ext cx="4754563" cy="25234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127736"/>
            <a:ext cx="4754562" cy="2523402"/>
          </a:xfrm>
        </p:spPr>
      </p:pic>
    </p:spTree>
    <p:extLst>
      <p:ext uri="{BB962C8B-B14F-4D97-AF65-F5344CB8AC3E}">
        <p14:creationId xmlns:p14="http://schemas.microsoft.com/office/powerpoint/2010/main" val="219342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 VS 2013 INTERMS OF # TRIPS PER HOUR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563" y="2688336"/>
            <a:ext cx="4754563" cy="187242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2013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2670" y="2688336"/>
            <a:ext cx="4754562" cy="1872421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41" y="4537507"/>
            <a:ext cx="4754562" cy="2320493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0" y="4537507"/>
            <a:ext cx="4754562" cy="22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3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numbers made in a given year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Williamsburg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000529"/>
            <a:ext cx="4754563" cy="277781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000529"/>
            <a:ext cx="4754562" cy="2777816"/>
          </a:xfrm>
        </p:spPr>
      </p:pic>
    </p:spTree>
    <p:extLst>
      <p:ext uri="{BB962C8B-B14F-4D97-AF65-F5344CB8AC3E}">
        <p14:creationId xmlns:p14="http://schemas.microsoft.com/office/powerpoint/2010/main" val="331638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 vs 2013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780145"/>
            <a:ext cx="4754563" cy="19304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2013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000529"/>
            <a:ext cx="4754562" cy="1710017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24" y="4710546"/>
            <a:ext cx="4754562" cy="2147454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224" y="4710546"/>
            <a:ext cx="4754562" cy="21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Voice-Summary</a:t>
            </a:r>
          </a:p>
        </p:txBody>
      </p:sp>
    </p:spTree>
    <p:extLst>
      <p:ext uri="{BB962C8B-B14F-4D97-AF65-F5344CB8AC3E}">
        <p14:creationId xmlns:p14="http://schemas.microsoft.com/office/powerpoint/2010/main" val="366511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per </a:t>
            </a:r>
            <a:r>
              <a:rPr lang="en-US" dirty="0" err="1"/>
              <a:t>zicode</a:t>
            </a:r>
            <a:r>
              <a:rPr lang="en-US" dirty="0"/>
              <a:t> in Brooklyn 2012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36" y="2057526"/>
            <a:ext cx="3016405" cy="1727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73" y="2093976"/>
            <a:ext cx="5572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trips made in Brooklyn (test and control)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056" y="2688336"/>
            <a:ext cx="4568401" cy="32924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3840" y="2688336"/>
            <a:ext cx="4751723" cy="3292475"/>
          </a:xfrm>
        </p:spPr>
      </p:pic>
    </p:spTree>
    <p:extLst>
      <p:ext uri="{BB962C8B-B14F-4D97-AF65-F5344CB8AC3E}">
        <p14:creationId xmlns:p14="http://schemas.microsoft.com/office/powerpoint/2010/main" val="298943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 per given hour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Williamsburg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118724"/>
            <a:ext cx="4754563" cy="254142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118724"/>
            <a:ext cx="4754562" cy="2541426"/>
          </a:xfrm>
        </p:spPr>
      </p:pic>
    </p:spTree>
    <p:extLst>
      <p:ext uri="{BB962C8B-B14F-4D97-AF65-F5344CB8AC3E}">
        <p14:creationId xmlns:p14="http://schemas.microsoft.com/office/powerpoint/2010/main" val="12920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point of this project is to investigate if a certain neighborhood in Brooklyn is gentrified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45" y="2555009"/>
            <a:ext cx="10695710" cy="4051300"/>
          </a:xfrm>
        </p:spPr>
      </p:pic>
    </p:spTree>
    <p:extLst>
      <p:ext uri="{BB962C8B-B14F-4D97-AF65-F5344CB8AC3E}">
        <p14:creationId xmlns:p14="http://schemas.microsoft.com/office/powerpoint/2010/main" val="62289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2014, 2013 vs 2012 most in descending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121" y="2680947"/>
            <a:ext cx="5019559" cy="1299926"/>
          </a:xfr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9" y="3980874"/>
            <a:ext cx="5019559" cy="1413162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16" y="5394036"/>
            <a:ext cx="4887062" cy="1463964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5967124" y="2680947"/>
            <a:ext cx="5018410" cy="1299926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691" y="3980873"/>
            <a:ext cx="5018843" cy="1413163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7527" y="5394036"/>
            <a:ext cx="4908007" cy="1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numbers made in a given year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988643"/>
            <a:ext cx="4754563" cy="2801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2988644"/>
            <a:ext cx="4754562" cy="2801587"/>
          </a:xfrm>
        </p:spPr>
      </p:pic>
    </p:spTree>
    <p:extLst>
      <p:ext uri="{BB962C8B-B14F-4D97-AF65-F5344CB8AC3E}">
        <p14:creationId xmlns:p14="http://schemas.microsoft.com/office/powerpoint/2010/main" val="222507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2014, 2013 vs 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BrooklynHeights</a:t>
            </a: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743201"/>
            <a:ext cx="4754563" cy="1256144"/>
          </a:xfr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18" y="4127366"/>
            <a:ext cx="4754562" cy="139598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117" y="5523346"/>
            <a:ext cx="4754563" cy="1450110"/>
          </a:xfrm>
          <a:prstGeom prst="rect">
            <a:avLst/>
          </a:prstGeom>
        </p:spPr>
      </p:pic>
      <p:pic>
        <p:nvPicPr>
          <p:cNvPr id="16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364288" y="3000529"/>
            <a:ext cx="4754562" cy="1126837"/>
          </a:xfrm>
          <a:prstGeom prst="rect">
            <a:avLst/>
          </a:prstGeom>
        </p:spPr>
      </p:pic>
      <p:pic>
        <p:nvPicPr>
          <p:cNvPr id="17" name="Content Placeholder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224" y="4251960"/>
            <a:ext cx="4754562" cy="1271386"/>
          </a:xfrm>
          <a:prstGeom prst="rect">
            <a:avLst/>
          </a:prstGeom>
        </p:spPr>
      </p:pic>
      <p:pic>
        <p:nvPicPr>
          <p:cNvPr id="18" name="Content Placeholder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686" y="5457207"/>
            <a:ext cx="4754562" cy="15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0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per </a:t>
            </a:r>
            <a:r>
              <a:rPr lang="en-US" dirty="0" err="1"/>
              <a:t>zicode</a:t>
            </a:r>
            <a:r>
              <a:rPr lang="en-US" dirty="0"/>
              <a:t> in Brooklyn 2011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724614"/>
            <a:ext cx="3416476" cy="17653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087" y="1724614"/>
            <a:ext cx="57626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trips made in Brooklyn (test and control)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368" y="2743200"/>
            <a:ext cx="4568401" cy="329247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1395" y="2743200"/>
            <a:ext cx="4751723" cy="3292475"/>
          </a:xfrm>
        </p:spPr>
      </p:pic>
    </p:spTree>
    <p:extLst>
      <p:ext uri="{BB962C8B-B14F-4D97-AF65-F5344CB8AC3E}">
        <p14:creationId xmlns:p14="http://schemas.microsoft.com/office/powerpoint/2010/main" val="231109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numbers made in a given hour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118724"/>
            <a:ext cx="4754563" cy="254142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BrookylnHeights</a:t>
            </a:r>
            <a:r>
              <a:rPr lang="en-US" dirty="0"/>
              <a:t>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118724"/>
            <a:ext cx="4754562" cy="2541426"/>
          </a:xfrm>
        </p:spPr>
      </p:pic>
    </p:spTree>
    <p:extLst>
      <p:ext uri="{BB962C8B-B14F-4D97-AF65-F5344CB8AC3E}">
        <p14:creationId xmlns:p14="http://schemas.microsoft.com/office/powerpoint/2010/main" val="114435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2014, 2013, 2012 vs 2011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2973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1" y="2680947"/>
            <a:ext cx="5019559" cy="82619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43" y="3569391"/>
            <a:ext cx="5019559" cy="1001685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582527"/>
            <a:ext cx="4888161" cy="1201053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124" y="2680947"/>
            <a:ext cx="5018410" cy="888444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108" y="3529074"/>
            <a:ext cx="5018843" cy="1053453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489" y="4582527"/>
            <a:ext cx="4925316" cy="1134617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161" y="5717144"/>
            <a:ext cx="4922520" cy="1140856"/>
          </a:xfrm>
          <a:prstGeom prst="rect">
            <a:avLst/>
          </a:prstGeom>
        </p:spPr>
      </p:pic>
      <p:pic>
        <p:nvPicPr>
          <p:cNvPr id="14" name="Content Placeholder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6488" y="5783580"/>
            <a:ext cx="498176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6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numbers made in a given year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Williamsburg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988643"/>
            <a:ext cx="4754563" cy="2801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BrookylnHeights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2988644"/>
            <a:ext cx="4754562" cy="2801587"/>
          </a:xfrm>
        </p:spPr>
      </p:pic>
    </p:spTree>
    <p:extLst>
      <p:ext uri="{BB962C8B-B14F-4D97-AF65-F5344CB8AC3E}">
        <p14:creationId xmlns:p14="http://schemas.microsoft.com/office/powerpoint/2010/main" val="1161885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401456"/>
            <a:ext cx="4754563" cy="92410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8" y="3785621"/>
            <a:ext cx="4754562" cy="1026977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" y="5181601"/>
            <a:ext cx="4754563" cy="1066799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088" y="2658785"/>
            <a:ext cx="4754562" cy="828978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024" y="3910215"/>
            <a:ext cx="4754562" cy="935318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486" y="5115462"/>
            <a:ext cx="4754562" cy="1115456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17" y="6142411"/>
            <a:ext cx="4957637" cy="949983"/>
          </a:xfrm>
          <a:prstGeom prst="rect">
            <a:avLst/>
          </a:prstGeom>
        </p:spPr>
      </p:pic>
      <p:pic>
        <p:nvPicPr>
          <p:cNvPr id="14" name="Content Placeholder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514" y="6142411"/>
            <a:ext cx="4754562" cy="9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0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Brooklyn data from </a:t>
            </a:r>
            <a:r>
              <a:rPr lang="en-US" dirty="0" err="1"/>
              <a:t>nyc</a:t>
            </a:r>
            <a:r>
              <a:rPr lang="en-US" dirty="0"/>
              <a:t> [zip, </a:t>
            </a:r>
            <a:r>
              <a:rPr lang="en-US" dirty="0" err="1"/>
              <a:t>lons</a:t>
            </a:r>
            <a:r>
              <a:rPr lang="en-US" dirty="0"/>
              <a:t>, </a:t>
            </a:r>
            <a:r>
              <a:rPr lang="en-US" dirty="0" err="1"/>
              <a:t>lats</a:t>
            </a:r>
            <a:r>
              <a:rPr lang="en-US" dirty="0"/>
              <a:t>]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20900"/>
            <a:ext cx="9450369" cy="4051300"/>
          </a:xfrm>
        </p:spPr>
      </p:pic>
    </p:spTree>
    <p:extLst>
      <p:ext uri="{BB962C8B-B14F-4D97-AF65-F5344CB8AC3E}">
        <p14:creationId xmlns:p14="http://schemas.microsoft.com/office/powerpoint/2010/main" val="38991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2011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</a:t>
            </a:r>
          </a:p>
        </p:txBody>
      </p:sp>
    </p:spTree>
    <p:extLst>
      <p:ext uri="{BB962C8B-B14F-4D97-AF65-F5344CB8AC3E}">
        <p14:creationId xmlns:p14="http://schemas.microsoft.com/office/powerpoint/2010/main" val="84519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per </a:t>
            </a:r>
            <a:r>
              <a:rPr lang="en-US" dirty="0" err="1"/>
              <a:t>zicode</a:t>
            </a:r>
            <a:r>
              <a:rPr lang="en-US" dirty="0"/>
              <a:t> in Brooklyn 2010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17705"/>
            <a:ext cx="3397425" cy="1727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73" y="2876549"/>
            <a:ext cx="59626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9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trips made in Brooklyn (test and control)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4568" y="2295525"/>
            <a:ext cx="4713680" cy="39782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82688" y="2535841"/>
            <a:ext cx="4754562" cy="3737959"/>
          </a:xfrm>
        </p:spPr>
      </p:pic>
    </p:spTree>
    <p:extLst>
      <p:ext uri="{BB962C8B-B14F-4D97-AF65-F5344CB8AC3E}">
        <p14:creationId xmlns:p14="http://schemas.microsoft.com/office/powerpoint/2010/main" val="3817017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numbers made in a given hour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r>
              <a:rPr lang="en-US" dirty="0"/>
              <a:t>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118724"/>
            <a:ext cx="4754563" cy="254142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BrooklnHeights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118724"/>
            <a:ext cx="4754562" cy="2541426"/>
          </a:xfrm>
        </p:spPr>
      </p:pic>
    </p:spTree>
    <p:extLst>
      <p:ext uri="{BB962C8B-B14F-4D97-AF65-F5344CB8AC3E}">
        <p14:creationId xmlns:p14="http://schemas.microsoft.com/office/powerpoint/2010/main" val="3673626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numbers made in a given year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WilliamsBurg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988643"/>
            <a:ext cx="4754563" cy="2801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BrooklyHeights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2988644"/>
            <a:ext cx="4754562" cy="2801587"/>
          </a:xfrm>
        </p:spPr>
      </p:pic>
    </p:spTree>
    <p:extLst>
      <p:ext uri="{BB962C8B-B14F-4D97-AF65-F5344CB8AC3E}">
        <p14:creationId xmlns:p14="http://schemas.microsoft.com/office/powerpoint/2010/main" val="4104935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11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25" y="-76200"/>
            <a:ext cx="4890558" cy="1430867"/>
          </a:xfrm>
          <a:prstGeom prst="rect">
            <a:avLst/>
          </a:prstGeom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92" y="1413934"/>
            <a:ext cx="4754880" cy="1202437"/>
          </a:xfrm>
          <a:prstGeom prst="rect">
            <a:avLst/>
          </a:prstGeo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466" y="1354667"/>
            <a:ext cx="4825666" cy="1261704"/>
          </a:xfrm>
          <a:prstGeom prst="rect">
            <a:avLst/>
          </a:prstGeo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924" y="-76199"/>
            <a:ext cx="4754581" cy="1490134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7466" y="2539831"/>
            <a:ext cx="4893399" cy="1410228"/>
          </a:xfrm>
          <a:prstGeom prst="rect">
            <a:avLst/>
          </a:prstGeom>
        </p:spPr>
      </p:pic>
      <p:pic>
        <p:nvPicPr>
          <p:cNvPr id="7" name="Content Placeholder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3523" y="3877734"/>
            <a:ext cx="4751723" cy="1439334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8048" y="5317069"/>
            <a:ext cx="4754562" cy="1540932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1025" y="2582166"/>
            <a:ext cx="4568401" cy="1367894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339" y="3877735"/>
            <a:ext cx="4568401" cy="1439334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9339" y="5317069"/>
            <a:ext cx="4713680" cy="16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3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533" y="-85286"/>
            <a:ext cx="4055534" cy="1533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9399" y="1261533"/>
            <a:ext cx="4123266" cy="1185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533" y="2209800"/>
            <a:ext cx="4055534" cy="1507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9399" y="3420534"/>
            <a:ext cx="4089400" cy="180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9399" y="4935460"/>
            <a:ext cx="4089400" cy="2185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667" y="-45080"/>
            <a:ext cx="5076706" cy="1306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667" y="1082455"/>
            <a:ext cx="5076706" cy="130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3667" y="1854200"/>
            <a:ext cx="5243936" cy="1769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3667" y="3288661"/>
            <a:ext cx="5243936" cy="164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3666" y="4683536"/>
            <a:ext cx="4752869" cy="23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76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55" y="16301"/>
            <a:ext cx="5019559" cy="1132763"/>
          </a:xfrm>
          <a:prstGeom prst="rect">
            <a:avLst/>
          </a:prstGeom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721" y="1065741"/>
            <a:ext cx="5019559" cy="1095670"/>
          </a:xfrm>
          <a:prstGeom prst="rect">
            <a:avLst/>
          </a:prstGeo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125" y="2000193"/>
            <a:ext cx="4958929" cy="1201053"/>
          </a:xfrm>
          <a:prstGeom prst="rect">
            <a:avLst/>
          </a:prstGeo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411" y="-125332"/>
            <a:ext cx="5018410" cy="1218116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265" y="946740"/>
            <a:ext cx="5018843" cy="1444355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646" y="2285999"/>
            <a:ext cx="4925316" cy="1269829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18" y="3110158"/>
            <a:ext cx="4922520" cy="156419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1645" y="3555827"/>
            <a:ext cx="4981760" cy="1339259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17" y="4481858"/>
            <a:ext cx="4902487" cy="2376142"/>
          </a:xfrm>
          <a:prstGeom prst="rect">
            <a:avLst/>
          </a:prstGeo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1645" y="4895087"/>
            <a:ext cx="4981760" cy="19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5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validation based on distance travel using only points in two different neighborhood being observed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462" y="2256367"/>
            <a:ext cx="7920626" cy="4051300"/>
          </a:xfrm>
        </p:spPr>
      </p:pic>
    </p:spTree>
    <p:extLst>
      <p:ext uri="{BB962C8B-B14F-4D97-AF65-F5344CB8AC3E}">
        <p14:creationId xmlns:p14="http://schemas.microsoft.com/office/powerpoint/2010/main" val="14057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per </a:t>
            </a:r>
            <a:r>
              <a:rPr lang="en-US" dirty="0" err="1"/>
              <a:t>zicode</a:t>
            </a:r>
            <a:r>
              <a:rPr lang="en-US" dirty="0"/>
              <a:t> in Brooklyn 2014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92" y="2093976"/>
            <a:ext cx="4108661" cy="16955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53" y="2093976"/>
            <a:ext cx="54006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32858"/>
            <a:ext cx="12182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trips made in Brooklyn (test and control)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 Code 11211 (Williamsburg)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915129"/>
            <a:ext cx="4754563" cy="294861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Zip Code 11201 (Brooklyn Heights)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368" y="2743200"/>
            <a:ext cx="4568401" cy="3292475"/>
          </a:xfrm>
        </p:spPr>
      </p:pic>
    </p:spTree>
    <p:extLst>
      <p:ext uri="{BB962C8B-B14F-4D97-AF65-F5344CB8AC3E}">
        <p14:creationId xmlns:p14="http://schemas.microsoft.com/office/powerpoint/2010/main" val="4687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trips per given hour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Williamsburg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127736"/>
            <a:ext cx="4754563" cy="25234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127736"/>
            <a:ext cx="4754562" cy="2523402"/>
          </a:xfrm>
        </p:spPr>
      </p:pic>
    </p:spTree>
    <p:extLst>
      <p:ext uri="{BB962C8B-B14F-4D97-AF65-F5344CB8AC3E}">
        <p14:creationId xmlns:p14="http://schemas.microsoft.com/office/powerpoint/2010/main" val="34018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numbers made in a given year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Williamsburg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000529"/>
            <a:ext cx="4754563" cy="277781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Brooklyn-Heights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88" y="3000529"/>
            <a:ext cx="4754562" cy="2777816"/>
          </a:xfrm>
        </p:spPr>
      </p:pic>
    </p:spTree>
    <p:extLst>
      <p:ext uri="{BB962C8B-B14F-4D97-AF65-F5344CB8AC3E}">
        <p14:creationId xmlns:p14="http://schemas.microsoft.com/office/powerpoint/2010/main" val="36321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dirty="0"/>
              <a:t>Summary of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Voice-Summary </a:t>
            </a:r>
          </a:p>
        </p:txBody>
      </p:sp>
    </p:spTree>
    <p:extLst>
      <p:ext uri="{BB962C8B-B14F-4D97-AF65-F5344CB8AC3E}">
        <p14:creationId xmlns:p14="http://schemas.microsoft.com/office/powerpoint/2010/main" val="205803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Trips per </a:t>
            </a:r>
            <a:r>
              <a:rPr lang="en-US" dirty="0" err="1"/>
              <a:t>zicode</a:t>
            </a:r>
            <a:r>
              <a:rPr lang="en-US" dirty="0"/>
              <a:t> in Brooklyn 2013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234" y="2003377"/>
            <a:ext cx="2971953" cy="1847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461" y="2003377"/>
            <a:ext cx="1179195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8885"/>
            <a:ext cx="12001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5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159</TotalTime>
  <Words>318</Words>
  <Application>Microsoft Office PowerPoint</Application>
  <PresentationFormat>Widescreen</PresentationFormat>
  <Paragraphs>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Rockwell</vt:lpstr>
      <vt:lpstr>Rockwell Condensed</vt:lpstr>
      <vt:lpstr>Wingdings</vt:lpstr>
      <vt:lpstr>Wood Type</vt:lpstr>
      <vt:lpstr>Gentrification             explorer</vt:lpstr>
      <vt:lpstr>The point of this project is to investigate if a certain neighborhood in Brooklyn is gentrified </vt:lpstr>
      <vt:lpstr>Extraction of Brooklyn data from nyc [zip, lons, lats]</vt:lpstr>
      <vt:lpstr>Trips per zicode in Brooklyn 2014</vt:lpstr>
      <vt:lpstr>highest trips made in Brooklyn (test and control) </vt:lpstr>
      <vt:lpstr>Number of trips per given hour</vt:lpstr>
      <vt:lpstr>Trips numbers made in a given year</vt:lpstr>
      <vt:lpstr>Summary of 2014</vt:lpstr>
      <vt:lpstr>Trips per zicode in Brooklyn 2013</vt:lpstr>
      <vt:lpstr>Trips made in highest trips made in Brooklyn (test and control) </vt:lpstr>
      <vt:lpstr>Comparison 2014 vs 2013 as it relates to trips</vt:lpstr>
      <vt:lpstr>Number of trips per given hour</vt:lpstr>
      <vt:lpstr>2014 VS 2013 INTERMS OF # TRIPS PER HOUR</vt:lpstr>
      <vt:lpstr>Trips numbers made in a given year</vt:lpstr>
      <vt:lpstr>2014 vs 2013 </vt:lpstr>
      <vt:lpstr>Summary 2013</vt:lpstr>
      <vt:lpstr>Trips per zicode in Brooklyn 2012</vt:lpstr>
      <vt:lpstr>highest trips made in Brooklyn (test and control) </vt:lpstr>
      <vt:lpstr>Number of trips per given hour</vt:lpstr>
      <vt:lpstr>2014, 2013 vs 2012 most in descending order</vt:lpstr>
      <vt:lpstr>Trips numbers made in a given year</vt:lpstr>
      <vt:lpstr>2014, 2013 vs 2012</vt:lpstr>
      <vt:lpstr>Summary 2012</vt:lpstr>
      <vt:lpstr>Trips per zicode in Brooklyn 2011</vt:lpstr>
      <vt:lpstr>highest trips made in Brooklyn (test and control) </vt:lpstr>
      <vt:lpstr>Trips numbers made in a given hour</vt:lpstr>
      <vt:lpstr>2014, 2013, 2012 vs 2011</vt:lpstr>
      <vt:lpstr>Trips numbers made in a given year</vt:lpstr>
      <vt:lpstr>PowerPoint Presentation</vt:lpstr>
      <vt:lpstr>Summary 2011</vt:lpstr>
      <vt:lpstr>Trips per zicode in Brooklyn 2010</vt:lpstr>
      <vt:lpstr>highest trips made in Brooklyn (test and control) </vt:lpstr>
      <vt:lpstr>Trips numbers made in a given hour</vt:lpstr>
      <vt:lpstr>Trips numbers made in a given year</vt:lpstr>
      <vt:lpstr>conclusion</vt:lpstr>
      <vt:lpstr>PowerPoint Presentation</vt:lpstr>
      <vt:lpstr>PowerPoint Presentation</vt:lpstr>
      <vt:lpstr>PowerPoint Presentation</vt:lpstr>
      <vt:lpstr>Cross validation based on distance travel using only points in two different neighborhood being observed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Gentrification             explorer</dc:title>
  <dc:creator>cherno Jallow</dc:creator>
  <cp:lastModifiedBy>cherno Jallow</cp:lastModifiedBy>
  <cp:revision>19</cp:revision>
  <dcterms:created xsi:type="dcterms:W3CDTF">2016-12-25T18:14:10Z</dcterms:created>
  <dcterms:modified xsi:type="dcterms:W3CDTF">2016-12-25T20:53:56Z</dcterms:modified>
</cp:coreProperties>
</file>