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7AF66C-CA1B-4123-A604-467F5EEE44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D1A-2C65-493A-B059-429074B7FD9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6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66C-CA1B-4123-A604-467F5EEE44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D1A-2C65-493A-B059-429074B7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66C-CA1B-4123-A604-467F5EEE44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D1A-2C65-493A-B059-429074B7FD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92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66C-CA1B-4123-A604-467F5EEE44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D1A-2C65-493A-B059-429074B7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66C-CA1B-4123-A604-467F5EEE44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D1A-2C65-493A-B059-429074B7FD9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88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66C-CA1B-4123-A604-467F5EEE44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D1A-2C65-493A-B059-429074B7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66C-CA1B-4123-A604-467F5EEE44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D1A-2C65-493A-B059-429074B7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1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66C-CA1B-4123-A604-467F5EEE44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D1A-2C65-493A-B059-429074B7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8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66C-CA1B-4123-A604-467F5EEE44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D1A-2C65-493A-B059-429074B7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6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66C-CA1B-4123-A604-467F5EEE44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D1A-2C65-493A-B059-429074B7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5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66C-CA1B-4123-A604-467F5EEE44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D1A-2C65-493A-B059-429074B7FD9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57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7AF66C-CA1B-4123-A604-467F5EEE44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072AD1A-2C65-493A-B059-429074B7FD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96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41000">
              <a:srgbClr val="0070C0"/>
            </a:gs>
            <a:gs pos="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70F8FF4-80AA-4569-B89D-66322077DBD9}"/>
              </a:ext>
            </a:extLst>
          </p:cNvPr>
          <p:cNvSpPr/>
          <p:nvPr/>
        </p:nvSpPr>
        <p:spPr>
          <a:xfrm>
            <a:off x="4173776" y="494515"/>
            <a:ext cx="2743200" cy="9347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Define size of the Hall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AED5BD-4DD9-4A83-B8FC-2F74EB3826B1}"/>
              </a:ext>
            </a:extLst>
          </p:cNvPr>
          <p:cNvSpPr/>
          <p:nvPr/>
        </p:nvSpPr>
        <p:spPr>
          <a:xfrm>
            <a:off x="8592332" y="4527955"/>
            <a:ext cx="2680569" cy="103809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9CF5FE-977B-42DA-AEF5-956D79829871}"/>
              </a:ext>
            </a:extLst>
          </p:cNvPr>
          <p:cNvSpPr/>
          <p:nvPr/>
        </p:nvSpPr>
        <p:spPr>
          <a:xfrm>
            <a:off x="4145593" y="2949677"/>
            <a:ext cx="2743200" cy="103809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Booked Tickets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75A48E-6924-40CA-97AA-BD31010DAC15}"/>
              </a:ext>
            </a:extLst>
          </p:cNvPr>
          <p:cNvSpPr/>
          <p:nvPr/>
        </p:nvSpPr>
        <p:spPr>
          <a:xfrm>
            <a:off x="4258327" y="1695508"/>
            <a:ext cx="2630466" cy="93475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 the Seats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57E9BD-39E7-4062-BFB0-E44A82C65878}"/>
              </a:ext>
            </a:extLst>
          </p:cNvPr>
          <p:cNvSpPr/>
          <p:nvPr/>
        </p:nvSpPr>
        <p:spPr>
          <a:xfrm>
            <a:off x="4196393" y="5151301"/>
            <a:ext cx="2505205" cy="103809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Booked ticket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User-Info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CCAEAD-DE89-424D-ACFF-F0FBDBC37531}"/>
              </a:ext>
            </a:extLst>
          </p:cNvPr>
          <p:cNvCxnSpPr>
            <a:cxnSpLocks/>
          </p:cNvCxnSpPr>
          <p:nvPr/>
        </p:nvCxnSpPr>
        <p:spPr>
          <a:xfrm flipH="1">
            <a:off x="5485877" y="1492745"/>
            <a:ext cx="31316" cy="20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9A61BC-1656-4D1B-BB5A-FC72401C77B8}"/>
              </a:ext>
            </a:extLst>
          </p:cNvPr>
          <p:cNvCxnSpPr>
            <a:stCxn id="6" idx="4"/>
            <a:endCxn id="5" idx="0"/>
          </p:cNvCxnSpPr>
          <p:nvPr/>
        </p:nvCxnSpPr>
        <p:spPr>
          <a:xfrm flipH="1">
            <a:off x="5517193" y="2630262"/>
            <a:ext cx="56367" cy="31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16BC05C-356D-4CA3-87E5-2A8DD3791933}"/>
              </a:ext>
            </a:extLst>
          </p:cNvPr>
          <p:cNvSpPr/>
          <p:nvPr/>
        </p:nvSpPr>
        <p:spPr>
          <a:xfrm>
            <a:off x="957719" y="2270921"/>
            <a:ext cx="1377862" cy="103809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</a:t>
            </a:r>
            <a:endParaRPr lang="en-US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2E41A91-8E8C-44B8-A862-FDDF2D5330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64650" y="1888886"/>
            <a:ext cx="227030" cy="2536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7B6F1A8-553A-4EB3-B78A-CFDA386ACBE5}"/>
              </a:ext>
            </a:extLst>
          </p:cNvPr>
          <p:cNvCxnSpPr>
            <a:cxnSpLocks/>
            <a:stCxn id="22" idx="7"/>
          </p:cNvCxnSpPr>
          <p:nvPr/>
        </p:nvCxnSpPr>
        <p:spPr>
          <a:xfrm rot="5400000" flipH="1" flipV="1">
            <a:off x="2440906" y="718261"/>
            <a:ext cx="1397579" cy="2011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8207B73-579F-4EC6-9273-32B86CAF397E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2335581" y="2087076"/>
            <a:ext cx="2110637" cy="7028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72018BC3-60F6-4309-B80F-E3B3B46158B4}"/>
              </a:ext>
            </a:extLst>
          </p:cNvPr>
          <p:cNvSpPr/>
          <p:nvPr/>
        </p:nvSpPr>
        <p:spPr>
          <a:xfrm>
            <a:off x="10206103" y="1226628"/>
            <a:ext cx="1640910" cy="8188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Expected Income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F74BC35-CBEA-43AB-A1D4-E56D2F447350}"/>
              </a:ext>
            </a:extLst>
          </p:cNvPr>
          <p:cNvSpPr/>
          <p:nvPr/>
        </p:nvSpPr>
        <p:spPr>
          <a:xfrm>
            <a:off x="7959768" y="1859553"/>
            <a:ext cx="2246335" cy="56282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Booked ticket details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835B774-97AB-4714-B19D-7AEBBA43A4E4}"/>
              </a:ext>
            </a:extLst>
          </p:cNvPr>
          <p:cNvSpPr/>
          <p:nvPr/>
        </p:nvSpPr>
        <p:spPr>
          <a:xfrm>
            <a:off x="8005696" y="2796228"/>
            <a:ext cx="2100199" cy="7312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Current Income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7DE82BE-824E-48B3-9B53-698A81C7D818}"/>
              </a:ext>
            </a:extLst>
          </p:cNvPr>
          <p:cNvCxnSpPr>
            <a:cxnSpLocks/>
            <a:stCxn id="6" idx="7"/>
          </p:cNvCxnSpPr>
          <p:nvPr/>
        </p:nvCxnSpPr>
        <p:spPr>
          <a:xfrm rot="5400000" flipH="1" flipV="1">
            <a:off x="8224621" y="-149083"/>
            <a:ext cx="260432" cy="3702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663474B-5872-401C-8038-7DA74BA6609A}"/>
              </a:ext>
            </a:extLst>
          </p:cNvPr>
          <p:cNvCxnSpPr>
            <a:endCxn id="80" idx="2"/>
          </p:cNvCxnSpPr>
          <p:nvPr/>
        </p:nvCxnSpPr>
        <p:spPr>
          <a:xfrm flipV="1">
            <a:off x="6826162" y="2140965"/>
            <a:ext cx="1133606" cy="1129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8236A4A-5EBD-4279-9BC9-293F4F5678D4}"/>
              </a:ext>
            </a:extLst>
          </p:cNvPr>
          <p:cNvCxnSpPr/>
          <p:nvPr/>
        </p:nvCxnSpPr>
        <p:spPr>
          <a:xfrm>
            <a:off x="8936798" y="2422376"/>
            <a:ext cx="0" cy="36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2847D4D-8E87-4598-851B-716CFC92B940}"/>
              </a:ext>
            </a:extLst>
          </p:cNvPr>
          <p:cNvCxnSpPr/>
          <p:nvPr/>
        </p:nvCxnSpPr>
        <p:spPr>
          <a:xfrm>
            <a:off x="9431577" y="3468725"/>
            <a:ext cx="288098" cy="105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78BD160-8DB2-4825-8AA8-386ED3D080CF}"/>
              </a:ext>
            </a:extLst>
          </p:cNvPr>
          <p:cNvCxnSpPr>
            <a:cxnSpLocks/>
          </p:cNvCxnSpPr>
          <p:nvPr/>
        </p:nvCxnSpPr>
        <p:spPr>
          <a:xfrm flipH="1">
            <a:off x="10206103" y="2037906"/>
            <a:ext cx="820455" cy="249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C2ACFBB5-9C86-455D-8D43-F4B615E59F76}"/>
              </a:ext>
            </a:extLst>
          </p:cNvPr>
          <p:cNvSpPr/>
          <p:nvPr/>
        </p:nvSpPr>
        <p:spPr>
          <a:xfrm>
            <a:off x="4433771" y="4178792"/>
            <a:ext cx="1966586" cy="77661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with User details 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DB8331E-8A62-4EC3-AFF5-B6EB30714F9E}"/>
              </a:ext>
            </a:extLst>
          </p:cNvPr>
          <p:cNvCxnSpPr>
            <a:cxnSpLocks/>
          </p:cNvCxnSpPr>
          <p:nvPr/>
        </p:nvCxnSpPr>
        <p:spPr>
          <a:xfrm flipH="1">
            <a:off x="6329881" y="3277706"/>
            <a:ext cx="1036486" cy="110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11DD504-A778-4EC2-918C-28C09D714C94}"/>
              </a:ext>
            </a:extLst>
          </p:cNvPr>
          <p:cNvCxnSpPr>
            <a:cxnSpLocks/>
          </p:cNvCxnSpPr>
          <p:nvPr/>
        </p:nvCxnSpPr>
        <p:spPr>
          <a:xfrm>
            <a:off x="7392965" y="2730940"/>
            <a:ext cx="1710846" cy="186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98CC80-912A-4BC9-9541-029972AE9D1B}"/>
              </a:ext>
            </a:extLst>
          </p:cNvPr>
          <p:cNvCxnSpPr/>
          <p:nvPr/>
        </p:nvCxnSpPr>
        <p:spPr>
          <a:xfrm>
            <a:off x="1715544" y="3256714"/>
            <a:ext cx="2542783" cy="230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F158125-77E4-43DB-9E15-811E449DE815}"/>
              </a:ext>
            </a:extLst>
          </p:cNvPr>
          <p:cNvCxnSpPr>
            <a:cxnSpLocks/>
          </p:cNvCxnSpPr>
          <p:nvPr/>
        </p:nvCxnSpPr>
        <p:spPr>
          <a:xfrm flipH="1">
            <a:off x="5517193" y="4955406"/>
            <a:ext cx="56367" cy="29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B591D8A-A2B0-48A7-9D1F-E7D3B1AC08A1}"/>
              </a:ext>
            </a:extLst>
          </p:cNvPr>
          <p:cNvCxnSpPr/>
          <p:nvPr/>
        </p:nvCxnSpPr>
        <p:spPr>
          <a:xfrm flipV="1">
            <a:off x="10206103" y="5566051"/>
            <a:ext cx="0" cy="78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809099A-426B-46F9-8CF4-8876DDBFCF9A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1646650" y="3309017"/>
            <a:ext cx="68894" cy="306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0B55B6C-891F-4020-AAB4-0015C3F4EE07}"/>
              </a:ext>
            </a:extLst>
          </p:cNvPr>
          <p:cNvCxnSpPr>
            <a:cxnSpLocks/>
          </p:cNvCxnSpPr>
          <p:nvPr/>
        </p:nvCxnSpPr>
        <p:spPr>
          <a:xfrm>
            <a:off x="1715544" y="6342665"/>
            <a:ext cx="8479075" cy="3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1D396D9-4913-4709-8A47-5D44D63EB242}"/>
              </a:ext>
            </a:extLst>
          </p:cNvPr>
          <p:cNvSpPr txBox="1"/>
          <p:nvPr/>
        </p:nvSpPr>
        <p:spPr>
          <a:xfrm>
            <a:off x="-91163" y="0"/>
            <a:ext cx="914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+mj-lt"/>
                <a:cs typeface="Aharoni" panose="02010803020104030203" pitchFamily="2" charset="-79"/>
              </a:rPr>
              <a:t>BOOK YOUR MOVIE:</a:t>
            </a:r>
          </a:p>
        </p:txBody>
      </p:sp>
    </p:spTree>
    <p:extLst>
      <p:ext uri="{BB962C8B-B14F-4D97-AF65-F5344CB8AC3E}">
        <p14:creationId xmlns:p14="http://schemas.microsoft.com/office/powerpoint/2010/main" val="3327602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45</TotalTime>
  <Words>31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Doddi, Rakesh</dc:creator>
  <cp:lastModifiedBy>Doddi, Rakesh</cp:lastModifiedBy>
  <cp:revision>8</cp:revision>
  <dcterms:created xsi:type="dcterms:W3CDTF">2021-05-02T05:42:21Z</dcterms:created>
  <dcterms:modified xsi:type="dcterms:W3CDTF">2021-05-02T06:28:15Z</dcterms:modified>
</cp:coreProperties>
</file>