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94"/>
  </p:normalViewPr>
  <p:slideViewPr>
    <p:cSldViewPr snapToGrid="0">
      <p:cViewPr varScale="1">
        <p:scale>
          <a:sx n="101" d="100"/>
          <a:sy n="101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6A19-8120-E8E8-1148-C5E1CA03A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F2BD0-8B6F-3355-5AAD-B3B594C46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D442B-C804-7F6A-8D01-0C25F34E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4ED8-C60D-4A8A-1964-E21AA8EC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D37-4C6E-6DCB-653D-3DE46766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8DBF-8481-305D-6365-9C79041F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D71BC-AA87-BA9A-0156-2144A3E5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7CD6-74BC-1B4B-D0E9-18E32AF9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2F5B-AC42-1B61-9000-722FA135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941F-37C2-45EF-93E5-223B0DFB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06DE1-B910-BBD2-D374-5797C2AAD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D4873-745C-B423-7B4D-95BEDE53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34AF-9BF7-E8F7-0943-7CDD74EB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518E-B2FE-8744-BB73-7B46BCE8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FB95-A214-8C96-ADBD-C6D52D2F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741A-ABAD-1FF7-799D-CEF37989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3274-A1C5-E8DF-7481-23909FEE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D322-0328-C7C1-FAA9-8454BEC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4F8C-550E-CCDF-546B-70EFD423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7D23-974E-8D24-8FDC-1BF7124A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C223-994C-D358-D619-4F9D2C7B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45460-82DE-3091-6CD4-8F1BB58E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E318-81DE-9417-BAE2-23699E6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E083-9F76-B303-5FDD-A88C4DDA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25E8-A27D-3627-695E-CC50D36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BBF9-E011-EF93-00F4-8E5A9659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25B0-E8E1-9DAD-F11F-53FB1C320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5F75E-A800-FCAE-D830-7C6905B7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AAFF-CFF8-77A6-A8A3-81CF3F84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14249-232A-D1F1-FD5C-D9183AD2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50D1C-9DD2-774E-57E0-8D5048A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8DF6-0907-13ED-AE8D-9AC7CC86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ACE2F-F56C-9F62-0C58-109A4B62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AA1B8-3617-6294-9EFE-286C1AC0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1C8A5-8087-A1C8-9827-6D4C9EC3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4AE42-901C-59A3-4FA8-CD0DA5180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A171C-151F-9917-FFD1-0DDF067D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3080C-0826-8E3C-404E-912B5B92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87A9A-592C-38B9-377C-796E3510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8632-87A1-1673-EF50-8C76DEF8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3360E-2106-D4F7-5667-43907B4F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86FD1-C1A5-8AEA-5C00-30F1952A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19219-05AC-B6C6-1D6C-823BD8F3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05742-22F6-25F3-726B-244FA5CC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9C79D-D371-DB6B-0B8B-16EE9FD1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A306-A64B-5691-8E7A-540D55B5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EFF0-0F4D-CD2F-8685-6DFDB7EC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17EF-CFCE-A5A7-BDAD-B45C56A6F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8C3AA-D59D-E53F-BB8D-F6604D8B1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E60AA-B8AF-C20C-A70E-562DF482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41F27-DA26-8DE0-A3EA-94B993D6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13D3-5E65-548D-2C39-A8EE4A88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B4BD-60C4-8556-C9BF-3B77C57C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EBE33-75FD-75B3-1864-63C459D22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13A25-6FEB-F37B-D1E0-BF84338DD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C4149-71EE-6679-D2E7-6BC68178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62095-6837-E377-48C6-84CBEC94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1710B-6E23-EEDE-5605-794DB50B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D6447-5CA1-E811-2E0D-8C532F96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199EB-1CB9-E5BA-BEE6-F1C92FF8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1A71-91D4-D996-6B31-C89784FFB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E53CB-C158-8043-8354-D662E5545BDA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23A8-0470-BC9A-7855-C7BCEF099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E483-EB4C-8B3A-3AD9-CAC71705D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1746E-54EF-1942-B296-2E8FBAF3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8F2D-8AF0-D6FB-7AD4-FE79DF2B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264" y="1478791"/>
            <a:ext cx="3445167" cy="390145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200" dirty="0">
                <a:latin typeface="+mn-lt"/>
                <a:ea typeface="+mn-ea"/>
                <a:cs typeface="+mn-cs"/>
              </a:rPr>
              <a:t>Each stride instance calculates the dot product to give an element of feature map matrix.</a:t>
            </a:r>
            <a:br>
              <a:rPr lang="en-US" sz="2200" dirty="0">
                <a:latin typeface="+mn-lt"/>
                <a:ea typeface="+mn-ea"/>
                <a:cs typeface="+mn-cs"/>
              </a:rPr>
            </a:br>
            <a:br>
              <a:rPr lang="en-US" sz="2200" dirty="0">
                <a:latin typeface="+mn-lt"/>
                <a:ea typeface="+mn-ea"/>
                <a:cs typeface="+mn-cs"/>
              </a:rPr>
            </a:br>
            <a:r>
              <a:rPr lang="en-US" sz="2200" dirty="0">
                <a:latin typeface="+mn-lt"/>
                <a:ea typeface="+mn-ea"/>
                <a:cs typeface="+mn-cs"/>
              </a:rPr>
              <a:t>For RGB data, each filter will comprise of 3 channels (for each color data). The dot product with filter weights results in three feature maps. These three maps added element wise to give single feature map for the filter.   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800" dirty="0">
                <a:latin typeface="+mn-lt"/>
                <a:ea typeface="+mn-ea"/>
                <a:cs typeface="+mn-cs"/>
              </a:rPr>
            </a:b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BDC0-E980-1766-EFE3-8FA166D38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2264" y="714621"/>
            <a:ext cx="3545060" cy="764170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sz="3400" dirty="0">
                <a:latin typeface="+mj-lt"/>
                <a:ea typeface="+mj-ea"/>
                <a:cs typeface="+mj-cs"/>
              </a:rPr>
              <a:t>Convolution</a:t>
            </a:r>
            <a:r>
              <a:rPr lang="en-US" sz="1800" b="1" dirty="0"/>
              <a:t> </a:t>
            </a:r>
            <a:r>
              <a:rPr lang="en-US" sz="3400" dirty="0">
                <a:latin typeface="+mj-lt"/>
                <a:ea typeface="+mj-ea"/>
                <a:cs typeface="+mj-cs"/>
              </a:rPr>
              <a:t>Operation</a:t>
            </a:r>
          </a:p>
        </p:txBody>
      </p: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CE0F07CC-A1F0-8522-9AFB-640AF7EEB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8" b="-5"/>
          <a:stretch/>
        </p:blipFill>
        <p:spPr>
          <a:xfrm>
            <a:off x="3787590" y="-9580"/>
            <a:ext cx="3787591" cy="3428999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7F28F42-F2F1-EA1E-18F7-418514379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98" b="-5"/>
          <a:stretch/>
        </p:blipFill>
        <p:spPr>
          <a:xfrm>
            <a:off x="-6016" y="-9574"/>
            <a:ext cx="3787591" cy="3429000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91BCE5C1-1ABB-5D1E-8176-A1EB3A5817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0" b="1"/>
          <a:stretch/>
        </p:blipFill>
        <p:spPr>
          <a:xfrm>
            <a:off x="-1" y="3419432"/>
            <a:ext cx="3787591" cy="3438568"/>
          </a:xfrm>
          <a:prstGeom prst="rect">
            <a:avLst/>
          </a:prstGeom>
        </p:spPr>
      </p:pic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341BEAB4-75F1-2F4D-8CC7-56C71F1B95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70" b="1"/>
          <a:stretch/>
        </p:blipFill>
        <p:spPr>
          <a:xfrm>
            <a:off x="3781577" y="3419429"/>
            <a:ext cx="3787591" cy="343856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4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28A4E-B20B-4256-A00F-BC00A96C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24518"/>
            <a:ext cx="3456940" cy="720182"/>
          </a:xfrm>
        </p:spPr>
        <p:txBody>
          <a:bodyPr anchor="b">
            <a:normAutofit/>
          </a:bodyPr>
          <a:lstStyle/>
          <a:p>
            <a:r>
              <a:rPr lang="en-US" sz="3400" dirty="0"/>
              <a:t>CNN Layers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2C04F2-0EB5-BE1B-BC4B-DBDB05DD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3411220" cy="2415889"/>
          </a:xfrm>
        </p:spPr>
        <p:txBody>
          <a:bodyPr>
            <a:normAutofit/>
          </a:bodyPr>
          <a:lstStyle/>
          <a:p>
            <a:r>
              <a:rPr lang="en-US" sz="1800" dirty="0"/>
              <a:t>Convolutional layers</a:t>
            </a:r>
          </a:p>
          <a:p>
            <a:r>
              <a:rPr lang="en-US" sz="1800" dirty="0"/>
              <a:t>Pooling layers</a:t>
            </a:r>
          </a:p>
          <a:p>
            <a:r>
              <a:rPr lang="en-US" sz="1800" dirty="0"/>
              <a:t>Fully connected/dense layers</a:t>
            </a:r>
          </a:p>
        </p:txBody>
      </p:sp>
      <p:pic>
        <p:nvPicPr>
          <p:cNvPr id="5" name="Content Placeholder 4" descr="A diagram of a task&#10;&#10;Description automatically generated">
            <a:extLst>
              <a:ext uri="{FF2B5EF4-FFF2-40B4-BE49-F238E27FC236}">
                <a16:creationId xmlns:a16="http://schemas.microsoft.com/office/drawing/2014/main" id="{01454586-2F62-1F1D-E948-0FC3D2D09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80" y="1702661"/>
            <a:ext cx="7592060" cy="40048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70DE89-E1FC-63EF-361C-B1188F2F1048}"/>
              </a:ext>
            </a:extLst>
          </p:cNvPr>
          <p:cNvSpPr txBox="1">
            <a:spLocks/>
          </p:cNvSpPr>
          <p:nvPr/>
        </p:nvSpPr>
        <p:spPr>
          <a:xfrm>
            <a:off x="4367530" y="131149"/>
            <a:ext cx="3456940" cy="720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b="1" dirty="0"/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07553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83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Each stride instance calculates the dot product to give an element of feature map matrix.  For RGB data, each filter will comprise of 3 channels (for each color data). The dot product with filter weights results in three feature maps. These three maps added element wise to give single feature map for the filter.          </vt:lpstr>
      <vt:lpstr>CNN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Kalivela</dc:creator>
  <cp:lastModifiedBy>Rakesh Kalivela</cp:lastModifiedBy>
  <cp:revision>2</cp:revision>
  <dcterms:created xsi:type="dcterms:W3CDTF">2024-05-04T19:51:59Z</dcterms:created>
  <dcterms:modified xsi:type="dcterms:W3CDTF">2024-05-07T18:53:05Z</dcterms:modified>
</cp:coreProperties>
</file>