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9144000"/>
  <p:notesSz cx="7010400" cy="9296400"/>
  <p:embeddedFontLst>
    <p:embeddedFont>
      <p:font typeface="Montserra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47">
          <p15:clr>
            <a:srgbClr val="A4A3A4"/>
          </p15:clr>
        </p15:guide>
        <p15:guide id="4" pos="68">
          <p15:clr>
            <a:srgbClr val="A4A3A4"/>
          </p15:clr>
        </p15:guide>
        <p15:guide id="5" pos="2699">
          <p15:clr>
            <a:srgbClr val="A4A3A4"/>
          </p15:clr>
        </p15:guide>
        <p15:guide id="6" pos="3061">
          <p15:clr>
            <a:srgbClr val="A4A3A4"/>
          </p15:clr>
        </p15:guide>
        <p15:guide id="7" pos="5692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j+tHZM7rRtqIKYQItVXC7iAQml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07DE4F-6929-4698-9DB1-176B799DA747}">
  <a:tblStyle styleId="{3907DE4F-6929-4698-9DB1-176B799DA74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" orient="horz"/>
        <p:guide pos="2880"/>
        <p:guide pos="4247" orient="horz"/>
        <p:guide pos="68"/>
        <p:guide pos="2699"/>
        <p:guide pos="3061"/>
        <p:guide pos="56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ountpleasantgiving@gmail.com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79263" y="218251"/>
            <a:ext cx="4176713" cy="3862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CHILDREN’S PROGRAM                                                         </a:t>
            </a: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offer a class during the sermon for children aged 3 to 6 years-old. Please register your child before the service at the back of the sanctuary. The classroom is in the basement on the east side of the building.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also have two unsupervised rooms in the basement for parents to use. One is a family play room and one is only for women (&amp; babies) to accommodate nursing mothers.</a:t>
            </a:r>
            <a:endParaRPr b="0" i="0" sz="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FELLOWSHIP AFTER THE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Join us for snacks and coffee at the back after the service! </a:t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GIVING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Cash or cheques can be left in the offering box at the back. E-transfer: </a:t>
            </a:r>
            <a:r>
              <a:rPr b="1" i="0" lang="en-CA" sz="11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mountpleasantgiving@gmail.com</a:t>
            </a: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Other digital giving methods are also available.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Sign up using this QR code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weekly announcement email: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79512" y="4293096"/>
            <a:ext cx="4176713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LOOKING AHEAD…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0" name="Google Shape;90;p1"/>
          <p:cNvGraphicFramePr/>
          <p:nvPr/>
        </p:nvGraphicFramePr>
        <p:xfrm>
          <a:off x="164909" y="4509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{3907DE4F-6929-4698-9DB1-176B799DA747}</a:tableStyleId>
              </a:tblPr>
              <a:tblGrid>
                <a:gridCol w="1274075"/>
                <a:gridCol w="2902650"/>
              </a:tblGrid>
              <a:tr h="55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b="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Thu., June 26</a:t>
                      </a:r>
                      <a:r>
                        <a:rPr b="0" baseline="3000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 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b="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Corporate Prayer Meeting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b="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7:30pm @MPBC.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b="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Sun., Jun 22</a:t>
                      </a:r>
                      <a:r>
                        <a:rPr b="0" baseline="3000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nd</a:t>
                      </a:r>
                      <a:r>
                        <a:rPr b="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Membership Class @9:30am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Speak to Pastor Alex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b="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July 3</a:t>
                      </a:r>
                      <a:r>
                        <a:rPr b="0" baseline="3000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rd </a:t>
                      </a:r>
                      <a:r>
                        <a:rPr b="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- 5</a:t>
                      </a:r>
                      <a:r>
                        <a:rPr b="0" baseline="3000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</a:t>
                      </a:r>
                      <a:r>
                        <a:rPr b="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Camping Trip @Muskoka Bible Centre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Deadline to register: </a:t>
                      </a:r>
                      <a:r>
                        <a:rPr b="1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Today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ontserrat"/>
                        <a:buNone/>
                      </a:pPr>
                      <a:r>
                        <a:rPr b="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Sun., July 20</a:t>
                      </a:r>
                      <a:r>
                        <a:rPr b="0" baseline="3000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CA" sz="1100" u="none" cap="none" strike="noStrik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Members’ Meeting after the service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4932038" y="3395062"/>
            <a:ext cx="4176713" cy="2939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Corporate Worship Service: June 15, 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about who we are or what we believe? Interested in membership?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Speak to Pastors John or Alex today!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2040" y="1036841"/>
            <a:ext cx="4032697" cy="235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7824" y="3573016"/>
            <a:ext cx="648072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4770494" y="149442"/>
            <a:ext cx="4248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en-CA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79263" y="116631"/>
            <a:ext cx="4176713" cy="6480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CA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Order Of Service                       </a:t>
            </a: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CA" sz="600" u="none" cap="none" strike="noStrike">
                <a:solidFill>
                  <a:srgbClr val="D8D8D8"/>
                </a:solidFill>
                <a:latin typeface="Montserrat"/>
                <a:ea typeface="Montserrat"/>
                <a:cs typeface="Montserrat"/>
                <a:sym typeface="Montserrat"/>
              </a:rPr>
              <a:t>________________________________________________________</a:t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</a:pPr>
            <a:r>
              <a:rPr b="1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Acapella Doxology</a:t>
            </a:r>
            <a:br>
              <a:rPr b="1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WELCOME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</a:pPr>
            <a:r>
              <a:rPr b="1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SILENCE FOR PREPARATION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_________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</a:pPr>
            <a:r>
              <a:t/>
            </a:r>
            <a:endParaRPr b="1"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</a:pPr>
            <a:r>
              <a:rPr b="1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CALL TO WORSHIP                                                    </a:t>
            </a:r>
            <a:r>
              <a:rPr b="0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Psalm 112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</a:pPr>
            <a:r>
              <a:rPr b="1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HYMN                            			</a:t>
            </a:r>
            <a:r>
              <a:rPr b="0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 Thou my Vision</a:t>
            </a:r>
            <a:r>
              <a:rPr b="0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</a:pPr>
            <a:r>
              <a:rPr b="1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HYMN                               			 </a:t>
            </a:r>
            <a:r>
              <a:rPr b="0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“Complete In Thee”</a:t>
            </a:r>
            <a:endParaRPr b="1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</a:pPr>
            <a:r>
              <a:rPr b="1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OPPOSITE TESTAMENT READING 	                   </a:t>
            </a:r>
            <a:r>
              <a:rPr b="0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 Kings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PRAYER OF CONFESSION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</a:pPr>
            <a:r>
              <a:rPr b="1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HYMN                                 	        </a:t>
            </a:r>
            <a:r>
              <a:rPr b="0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“Christ is Mine Forevermore”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</a:pPr>
            <a:r>
              <a:rPr b="1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HYMN                                             </a:t>
            </a:r>
            <a:r>
              <a:rPr b="0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“Take My Life And Let It Be”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PASTORAL PRAYER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</a:pPr>
            <a:r>
              <a:rPr b="1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SCRIPTURE READING                                     </a:t>
            </a:r>
            <a:r>
              <a:rPr b="0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 Timothy 6: 1-10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CA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Before the reading, children ages 3-6 are dismissed to their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</a:pPr>
            <a:r>
              <a:rPr b="1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SERMON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1" i="0" sz="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b="1" i="0" lang="en-CA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“Christian, The Lord Desires Your Heart, Not Your Money!”</a:t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 Timothy 6:9-10;17-19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ontserrat"/>
              <a:buNone/>
            </a:pPr>
            <a:r>
              <a:rPr b="0" i="1" lang="en-CA" sz="1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latest sermon in a series on the Pastoral Epistles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</a:pPr>
            <a:r>
              <a:rPr b="1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HYMN                                                     </a:t>
            </a:r>
            <a:r>
              <a:rPr b="0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“I’d Rather Have Jesus”</a:t>
            </a:r>
            <a:endParaRPr b="1" i="0" sz="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</a:pPr>
            <a:r>
              <a:rPr b="1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COMMISSION &amp; BENEDICTION                    </a:t>
            </a:r>
            <a:r>
              <a:rPr b="0" i="0" lang="en-CA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Ecclesiastes 5:15</a:t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sng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sng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None/>
            </a:pPr>
            <a:r>
              <a:rPr b="0" i="0" lang="en-CA" sz="9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Preacher:</a:t>
            </a:r>
            <a:r>
              <a:rPr b="0" i="0" lang="en-CA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Pastor John Bell                       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None/>
            </a:pPr>
            <a:r>
              <a:rPr b="0" i="0" lang="en-CA" sz="9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Service Leader</a:t>
            </a:r>
            <a:r>
              <a:rPr b="0" i="0" lang="en-CA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Alex Bloomfield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148064" y="188640"/>
            <a:ext cx="3960440" cy="5401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1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Acapella Doxology                                                           </a:t>
            </a: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Praise God from Whom all blessings flow;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Praise Him all creatures here below;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Praise Him above ye heavenly host;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Praise Father, Son, and Holy Ghost.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A-men.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1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 Thou my Vision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Montserrat"/>
              <a:buNone/>
            </a:pPr>
            <a:r>
              <a:rPr b="1" i="0" lang="en-CA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     </a:t>
            </a:r>
            <a:r>
              <a:rPr b="1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b="1" i="0" lang="en-CA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 Thou my Vision, O Lord of my heart;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Naught be all else to me, save that Thou 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Thou my best tho-ught, by day or by night,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Waking or sleeping, Thy presence my light.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b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 Thou my Wisdom, and Thou my true Word;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ever with Thee and Thou with me, Lord;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Thou my great Fa-a-ther, and I Thy true son;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Thou in me dwelling, and I with Thee one.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b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Riches I heed not, nor man’s empty praise,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Thou mine Inheritance, now and always: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Thou and Thou o-o-nly, first in my heart,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 King of heaven, my Treasure Thou art.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b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 King of heaven, my victory won,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May I reach heaven’s joys, O bright heaven’s Sun!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Heart of my own heart, whatever befall,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Still be my Vision, O Ruler of all.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Montserrat"/>
              <a:buNone/>
            </a:pPr>
            <a:r>
              <a:rPr b="0" i="0" lang="en-CA" sz="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Words: Attributed to Dallan Forgaill, 6th Century .</a:t>
            </a:r>
            <a:endParaRPr b="0" i="0" sz="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07504" y="188640"/>
            <a:ext cx="4176713" cy="6480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 My Life and Let it Be				         </a:t>
            </a: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 my life and let it be consecrated Lord to Thee.</a:t>
            </a:r>
            <a:b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 my moments and my days;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 them flow in ceaseless praise.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 them flow in ceaseless praise.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 my hands and let them move at the impulse of Thy love.</a:t>
            </a:r>
            <a:b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 my feet and let them be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Swift and beautiful for Thee.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Swift and beautiful for Thee.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 my voice and let me sing always only for my King.</a:t>
            </a:r>
            <a:b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 my lips and let them be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Filled with messages from Thee.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Filled with messages from Thee.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 my silver and my gold; not a mite would I withhold.</a:t>
            </a:r>
            <a:b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 my intellect and use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Every pow’r as Thou shalt choose.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Every pow’r as Thou shalt choose.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 my will and make it Thine; it shall be no longer mine.</a:t>
            </a:r>
            <a:b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 my heart it is Thine own;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shall be Thy royal throne.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shall be Thy royal throne.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 my love my Lord I pour, at Thy feet its treasure store.</a:t>
            </a:r>
            <a:b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 myself and I will be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Ever, only, all for Thee.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Ever, only, all for Thee.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-CA" sz="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Words: Frances Ridley Havergal / Music: Henri A. Cesar Malan, 1874.</a:t>
            </a:r>
            <a:br>
              <a:rPr b="0" i="0" lang="en-CA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4788026" y="116631"/>
            <a:ext cx="4248026" cy="6617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1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Chris is Mine Forevermore					             </a:t>
            </a: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Calibri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Mine are days that God has numbered,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was made to walk with Him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Yet I look for worldly treasure,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forsake the King of kings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But mine is hope in my Redeemer,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though I fall, His love is sure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Christ has paid for every failing,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am His forevermore!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b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Mine are tears in times of sorrow,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darkness not yet understood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Through the valley I must travel,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 I see no earthly good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But mine is peace that flows from Heaven,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the strength in times of need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know my pain will not be wasted,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Christ completes his work in me!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b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Mine are days here as a stranger,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pilgrim on a narrow 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One with Christ I will encounter,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harm and hatred for His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But mine is armour for this battle,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strong enough to last the war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He has said He will deliver,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safely to the golden shore!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b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mine are keys to Zion city,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 beside the King I walk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there my heart has found its treasure,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Christ is mine forevermore!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b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1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Come rejoice now, O my soul, For His love is my reward!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1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Fear is gone and hope is sure, Christ is mine forevermore! (repeat)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b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mine are keys to Zion city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Where beside the King I walk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there my heart has found its treasure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None/>
            </a:pPr>
            <a:r>
              <a:rPr b="0" i="0" lang="en-CA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Christ is mine forevermore! (x3)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en-CA" sz="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CityAlight. Johnny Robinson &amp; Rich Thompson, 2016.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br>
              <a:rPr b="0" i="0" lang="en-CA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179262" y="116631"/>
            <a:ext cx="4176713" cy="6480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1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Complete In Thee						          </a:t>
            </a: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Complete in Thee! no work of mine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May take, dear Lord, the place of Thine;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Thy blood hath pardon bought for me,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I am now complete in Thee.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br>
              <a:rPr b="0" i="0" lang="en-CA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Yea, justified! O blessed thought!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sanctified! Salvation wrought!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Thy blood hath pardon bought for me,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glorified, I too, shall be!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br>
              <a:rPr b="0" i="0" lang="en-CA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Complete in Thee! no more shall sin,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Thy grace hath conquered, reign within;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Thy voice shall bid the tempter flee,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I shall stand complete in Thee.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Dear Saviour! when before Thy bar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 tribes and tongues assembled are,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Among Thy chosen will I be,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 Thy right hand, complete in Thee.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2025-06-19T21:52:31Z</dcterms:created>
  <dc:creator>Rakesh Kumar Thera</dc:creator>
</cp:coreProperties>
</file>