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25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876" y="2125980"/>
            <a:ext cx="10368598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9752" y="3840480"/>
            <a:ext cx="8538845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6/20/2022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6/20/2022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917" y="1577340"/>
            <a:ext cx="5306282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82150" y="1577340"/>
            <a:ext cx="5306282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6/20/2022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6/20/2022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6/20/2022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3905" cy="6858000"/>
          </a:xfrm>
          <a:custGeom>
            <a:avLst/>
            <a:gdLst/>
            <a:ahLst/>
            <a:cxnLst/>
            <a:rect l="l" t="t" r="r" b="b"/>
            <a:pathLst>
              <a:path w="12193905" h="6858000">
                <a:moveTo>
                  <a:pt x="12193524" y="0"/>
                </a:moveTo>
                <a:lnTo>
                  <a:pt x="0" y="0"/>
                </a:lnTo>
                <a:lnTo>
                  <a:pt x="0" y="6858000"/>
                </a:lnTo>
                <a:lnTo>
                  <a:pt x="12193524" y="6858000"/>
                </a:lnTo>
                <a:lnTo>
                  <a:pt x="12193524" y="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1644884" y="333756"/>
            <a:ext cx="274320" cy="228600"/>
          </a:xfrm>
          <a:custGeom>
            <a:avLst/>
            <a:gdLst/>
            <a:ahLst/>
            <a:cxnLst/>
            <a:rect l="l" t="t" r="r" b="b"/>
            <a:pathLst>
              <a:path w="274320" h="228600">
                <a:moveTo>
                  <a:pt x="205740" y="0"/>
                </a:moveTo>
                <a:lnTo>
                  <a:pt x="173125" y="9722"/>
                </a:lnTo>
                <a:lnTo>
                  <a:pt x="146692" y="35043"/>
                </a:lnTo>
                <a:lnTo>
                  <a:pt x="123142" y="70198"/>
                </a:lnTo>
                <a:lnTo>
                  <a:pt x="99177" y="109419"/>
                </a:lnTo>
                <a:lnTo>
                  <a:pt x="71500" y="146939"/>
                </a:lnTo>
                <a:lnTo>
                  <a:pt x="64436" y="170307"/>
                </a:lnTo>
                <a:lnTo>
                  <a:pt x="48895" y="190341"/>
                </a:lnTo>
                <a:lnTo>
                  <a:pt x="26781" y="205374"/>
                </a:lnTo>
                <a:lnTo>
                  <a:pt x="0" y="213741"/>
                </a:lnTo>
                <a:lnTo>
                  <a:pt x="8647" y="219813"/>
                </a:lnTo>
                <a:lnTo>
                  <a:pt x="20986" y="224504"/>
                </a:lnTo>
                <a:lnTo>
                  <a:pt x="36325" y="227528"/>
                </a:lnTo>
                <a:lnTo>
                  <a:pt x="53975" y="228600"/>
                </a:lnTo>
                <a:lnTo>
                  <a:pt x="89217" y="226052"/>
                </a:lnTo>
                <a:lnTo>
                  <a:pt x="124745" y="218217"/>
                </a:lnTo>
                <a:lnTo>
                  <a:pt x="156987" y="204811"/>
                </a:lnTo>
                <a:lnTo>
                  <a:pt x="182372" y="185547"/>
                </a:lnTo>
                <a:lnTo>
                  <a:pt x="156527" y="181945"/>
                </a:lnTo>
                <a:lnTo>
                  <a:pt x="136588" y="169973"/>
                </a:lnTo>
                <a:lnTo>
                  <a:pt x="123507" y="151310"/>
                </a:lnTo>
                <a:lnTo>
                  <a:pt x="118237" y="127635"/>
                </a:lnTo>
                <a:lnTo>
                  <a:pt x="132169" y="141946"/>
                </a:lnTo>
                <a:lnTo>
                  <a:pt x="147589" y="151637"/>
                </a:lnTo>
                <a:lnTo>
                  <a:pt x="164367" y="157138"/>
                </a:lnTo>
                <a:lnTo>
                  <a:pt x="182372" y="158877"/>
                </a:lnTo>
                <a:lnTo>
                  <a:pt x="218277" y="151338"/>
                </a:lnTo>
                <a:lnTo>
                  <a:pt x="247491" y="130857"/>
                </a:lnTo>
                <a:lnTo>
                  <a:pt x="267132" y="100637"/>
                </a:lnTo>
                <a:lnTo>
                  <a:pt x="274320" y="63881"/>
                </a:lnTo>
                <a:lnTo>
                  <a:pt x="270587" y="44469"/>
                </a:lnTo>
                <a:lnTo>
                  <a:pt x="260842" y="23558"/>
                </a:lnTo>
                <a:lnTo>
                  <a:pt x="240690" y="6838"/>
                </a:lnTo>
                <a:lnTo>
                  <a:pt x="205740" y="0"/>
                </a:lnTo>
                <a:close/>
              </a:path>
            </a:pathLst>
          </a:custGeom>
          <a:solidFill>
            <a:srgbClr val="12AB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1503152" y="173736"/>
            <a:ext cx="416559" cy="354330"/>
          </a:xfrm>
          <a:custGeom>
            <a:avLst/>
            <a:gdLst/>
            <a:ahLst/>
            <a:cxnLst/>
            <a:rect l="l" t="t" r="r" b="b"/>
            <a:pathLst>
              <a:path w="416559" h="354330">
                <a:moveTo>
                  <a:pt x="222630" y="0"/>
                </a:moveTo>
                <a:lnTo>
                  <a:pt x="198844" y="22070"/>
                </a:lnTo>
                <a:lnTo>
                  <a:pt x="166949" y="43878"/>
                </a:lnTo>
                <a:lnTo>
                  <a:pt x="130423" y="66544"/>
                </a:lnTo>
                <a:lnTo>
                  <a:pt x="92741" y="91186"/>
                </a:lnTo>
                <a:lnTo>
                  <a:pt x="57382" y="118923"/>
                </a:lnTo>
                <a:lnTo>
                  <a:pt x="27820" y="150875"/>
                </a:lnTo>
                <a:lnTo>
                  <a:pt x="7534" y="188162"/>
                </a:lnTo>
                <a:lnTo>
                  <a:pt x="0" y="231902"/>
                </a:lnTo>
                <a:lnTo>
                  <a:pt x="5508" y="268354"/>
                </a:lnTo>
                <a:lnTo>
                  <a:pt x="45434" y="328021"/>
                </a:lnTo>
                <a:lnTo>
                  <a:pt x="96712" y="352139"/>
                </a:lnTo>
                <a:lnTo>
                  <a:pt x="116347" y="354234"/>
                </a:lnTo>
                <a:lnTo>
                  <a:pt x="136007" y="352758"/>
                </a:lnTo>
                <a:lnTo>
                  <a:pt x="172344" y="341018"/>
                </a:lnTo>
                <a:lnTo>
                  <a:pt x="213868" y="308229"/>
                </a:lnTo>
                <a:lnTo>
                  <a:pt x="247677" y="261364"/>
                </a:lnTo>
                <a:lnTo>
                  <a:pt x="276986" y="214106"/>
                </a:lnTo>
                <a:lnTo>
                  <a:pt x="308201" y="177587"/>
                </a:lnTo>
                <a:lnTo>
                  <a:pt x="347725" y="162941"/>
                </a:lnTo>
                <a:lnTo>
                  <a:pt x="404191" y="162941"/>
                </a:lnTo>
                <a:lnTo>
                  <a:pt x="396239" y="141763"/>
                </a:lnTo>
                <a:lnTo>
                  <a:pt x="373725" y="106425"/>
                </a:lnTo>
                <a:lnTo>
                  <a:pt x="344804" y="74803"/>
                </a:lnTo>
                <a:lnTo>
                  <a:pt x="292036" y="34671"/>
                </a:lnTo>
                <a:lnTo>
                  <a:pt x="232791" y="4445"/>
                </a:lnTo>
                <a:lnTo>
                  <a:pt x="229870" y="2921"/>
                </a:lnTo>
                <a:lnTo>
                  <a:pt x="226949" y="1524"/>
                </a:lnTo>
                <a:lnTo>
                  <a:pt x="222630" y="0"/>
                </a:lnTo>
                <a:close/>
              </a:path>
              <a:path w="416559" h="354330">
                <a:moveTo>
                  <a:pt x="404191" y="162941"/>
                </a:moveTo>
                <a:lnTo>
                  <a:pt x="347725" y="162941"/>
                </a:lnTo>
                <a:lnTo>
                  <a:pt x="382529" y="169695"/>
                </a:lnTo>
                <a:lnTo>
                  <a:pt x="402605" y="186213"/>
                </a:lnTo>
                <a:lnTo>
                  <a:pt x="412323" y="206875"/>
                </a:lnTo>
                <a:lnTo>
                  <a:pt x="416051" y="226060"/>
                </a:lnTo>
                <a:lnTo>
                  <a:pt x="416051" y="223012"/>
                </a:lnTo>
                <a:lnTo>
                  <a:pt x="410848" y="180673"/>
                </a:lnTo>
                <a:lnTo>
                  <a:pt x="404191" y="162941"/>
                </a:lnTo>
                <a:close/>
              </a:path>
            </a:pathLst>
          </a:custGeom>
          <a:solidFill>
            <a:srgbClr val="006F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56814" y="245821"/>
            <a:ext cx="7284720" cy="3441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917" y="1577340"/>
            <a:ext cx="10978515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7439" y="6377940"/>
            <a:ext cx="3903472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917" y="6377940"/>
            <a:ext cx="28056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6/20/2022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82812" y="6377940"/>
            <a:ext cx="28056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https://github.com/Sachingjsachi?tab=repositories" TargetMode="Externa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7380" y="6655377"/>
            <a:ext cx="11707495" cy="122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55"/>
              </a:lnSpc>
              <a:tabLst>
                <a:tab pos="9355455" algn="l"/>
                <a:tab pos="11642725" algn="l"/>
              </a:tabLst>
            </a:pPr>
            <a:r>
              <a:rPr sz="800" spc="-15" dirty="0">
                <a:solidFill>
                  <a:srgbClr val="A6A6A6"/>
                </a:solidFill>
                <a:latin typeface="Verdana"/>
                <a:cs typeface="Verdana"/>
              </a:rPr>
              <a:t>P</a:t>
            </a:r>
            <a:r>
              <a:rPr sz="800" spc="-20" dirty="0">
                <a:solidFill>
                  <a:srgbClr val="A6A6A6"/>
                </a:solidFill>
                <a:latin typeface="Verdana"/>
                <a:cs typeface="Verdana"/>
              </a:rPr>
              <a:t>r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e</a:t>
            </a:r>
            <a:r>
              <a:rPr sz="800" spc="-25" dirty="0">
                <a:solidFill>
                  <a:srgbClr val="A6A6A6"/>
                </a:solidFill>
                <a:latin typeface="Verdana"/>
                <a:cs typeface="Verdana"/>
              </a:rPr>
              <a:t>s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en</a:t>
            </a:r>
            <a:r>
              <a:rPr sz="800" spc="5" dirty="0">
                <a:solidFill>
                  <a:srgbClr val="A6A6A6"/>
                </a:solidFill>
                <a:latin typeface="Verdana"/>
                <a:cs typeface="Verdana"/>
              </a:rPr>
              <a:t>t</a:t>
            </a:r>
            <a:r>
              <a:rPr sz="800" spc="-15" dirty="0">
                <a:solidFill>
                  <a:srgbClr val="A6A6A6"/>
                </a:solidFill>
                <a:latin typeface="Verdana"/>
                <a:cs typeface="Verdana"/>
              </a:rPr>
              <a:t>a</a:t>
            </a:r>
            <a:r>
              <a:rPr sz="800" spc="5" dirty="0">
                <a:solidFill>
                  <a:srgbClr val="A6A6A6"/>
                </a:solidFill>
                <a:latin typeface="Verdana"/>
                <a:cs typeface="Verdana"/>
              </a:rPr>
              <a:t>t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i</a:t>
            </a:r>
            <a:r>
              <a:rPr sz="800" spc="-20" dirty="0">
                <a:solidFill>
                  <a:srgbClr val="A6A6A6"/>
                </a:solidFill>
                <a:latin typeface="Verdana"/>
                <a:cs typeface="Verdana"/>
              </a:rPr>
              <a:t>o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n</a:t>
            </a:r>
            <a:r>
              <a:rPr sz="800" spc="114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spc="5" dirty="0">
                <a:solidFill>
                  <a:srgbClr val="A6A6A6"/>
                </a:solidFill>
                <a:latin typeface="Verdana"/>
                <a:cs typeface="Verdana"/>
              </a:rPr>
              <a:t>T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i</a:t>
            </a:r>
            <a:r>
              <a:rPr sz="800" spc="5" dirty="0">
                <a:solidFill>
                  <a:srgbClr val="A6A6A6"/>
                </a:solidFill>
                <a:latin typeface="Verdana"/>
                <a:cs typeface="Verdana"/>
              </a:rPr>
              <a:t>t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l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e</a:t>
            </a:r>
            <a:r>
              <a:rPr sz="800" spc="-3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|</a:t>
            </a:r>
            <a:r>
              <a:rPr sz="800" spc="40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Au</a:t>
            </a:r>
            <a:r>
              <a:rPr sz="800" spc="5" dirty="0">
                <a:solidFill>
                  <a:srgbClr val="A6A6A6"/>
                </a:solidFill>
                <a:latin typeface="Verdana"/>
                <a:cs typeface="Verdana"/>
              </a:rPr>
              <a:t>t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h</a:t>
            </a:r>
            <a:r>
              <a:rPr sz="800" spc="-20" dirty="0">
                <a:solidFill>
                  <a:srgbClr val="A6A6A6"/>
                </a:solidFill>
                <a:latin typeface="Verdana"/>
                <a:cs typeface="Verdana"/>
              </a:rPr>
              <a:t>o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r</a:t>
            </a:r>
            <a:r>
              <a:rPr sz="800" spc="2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|</a:t>
            </a:r>
            <a:r>
              <a:rPr sz="800" spc="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D</a:t>
            </a:r>
            <a:r>
              <a:rPr sz="800" spc="-15" dirty="0">
                <a:solidFill>
                  <a:srgbClr val="A6A6A6"/>
                </a:solidFill>
                <a:latin typeface="Verdana"/>
                <a:cs typeface="Verdana"/>
              </a:rPr>
              <a:t>a</a:t>
            </a:r>
            <a:r>
              <a:rPr sz="800" spc="5" dirty="0">
                <a:solidFill>
                  <a:srgbClr val="A6A6A6"/>
                </a:solidFill>
                <a:latin typeface="Verdana"/>
                <a:cs typeface="Verdana"/>
              </a:rPr>
              <a:t>t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e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	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©</a:t>
            </a:r>
            <a:r>
              <a:rPr sz="800" spc="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spc="-25" dirty="0">
                <a:solidFill>
                  <a:srgbClr val="A6A6A6"/>
                </a:solidFill>
                <a:latin typeface="Verdana"/>
                <a:cs typeface="Verdana"/>
              </a:rPr>
              <a:t>C</a:t>
            </a:r>
            <a:r>
              <a:rPr sz="800" spc="-15" dirty="0">
                <a:solidFill>
                  <a:srgbClr val="A6A6A6"/>
                </a:solidFill>
                <a:latin typeface="Verdana"/>
                <a:cs typeface="Verdana"/>
              </a:rPr>
              <a:t>a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pg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e</a:t>
            </a:r>
            <a:r>
              <a:rPr sz="800" spc="-25" dirty="0">
                <a:solidFill>
                  <a:srgbClr val="A6A6A6"/>
                </a:solidFill>
                <a:latin typeface="Verdana"/>
                <a:cs typeface="Verdana"/>
              </a:rPr>
              <a:t>m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i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ni</a:t>
            </a:r>
            <a:r>
              <a:rPr sz="800" spc="70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2017.</a:t>
            </a:r>
            <a:r>
              <a:rPr sz="800" spc="40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All</a:t>
            </a:r>
            <a:r>
              <a:rPr sz="800" spc="40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spc="-20" dirty="0">
                <a:solidFill>
                  <a:srgbClr val="A6A6A6"/>
                </a:solidFill>
                <a:latin typeface="Verdana"/>
                <a:cs typeface="Verdana"/>
              </a:rPr>
              <a:t>r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i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g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h</a:t>
            </a:r>
            <a:r>
              <a:rPr sz="800" spc="5" dirty="0">
                <a:solidFill>
                  <a:srgbClr val="A6A6A6"/>
                </a:solidFill>
                <a:latin typeface="Verdana"/>
                <a:cs typeface="Verdana"/>
              </a:rPr>
              <a:t>t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s</a:t>
            </a:r>
            <a:r>
              <a:rPr sz="800" spc="2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spc="-20" dirty="0">
                <a:solidFill>
                  <a:srgbClr val="A6A6A6"/>
                </a:solidFill>
                <a:latin typeface="Verdana"/>
                <a:cs typeface="Verdana"/>
              </a:rPr>
              <a:t>r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e</a:t>
            </a:r>
            <a:r>
              <a:rPr sz="800" spc="-25" dirty="0">
                <a:solidFill>
                  <a:srgbClr val="A6A6A6"/>
                </a:solidFill>
                <a:latin typeface="Verdana"/>
                <a:cs typeface="Verdana"/>
              </a:rPr>
              <a:t>s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e</a:t>
            </a:r>
            <a:r>
              <a:rPr sz="800" spc="-20" dirty="0">
                <a:solidFill>
                  <a:srgbClr val="A6A6A6"/>
                </a:solidFill>
                <a:latin typeface="Verdana"/>
                <a:cs typeface="Verdana"/>
              </a:rPr>
              <a:t>r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v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e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d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spc="110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spc="-5" dirty="0">
                <a:solidFill>
                  <a:srgbClr val="12ABDB"/>
                </a:solidFill>
                <a:latin typeface="Verdana"/>
                <a:cs typeface="Verdana"/>
              </a:rPr>
              <a:t>|</a:t>
            </a:r>
            <a:r>
              <a:rPr sz="800" dirty="0">
                <a:solidFill>
                  <a:srgbClr val="12ABDB"/>
                </a:solidFill>
                <a:latin typeface="Verdana"/>
                <a:cs typeface="Verdana"/>
              </a:rPr>
              <a:t>	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1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7301" y="0"/>
            <a:ext cx="12179808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5238369" y="2573273"/>
            <a:ext cx="112712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spc="20" dirty="0">
                <a:solidFill>
                  <a:srgbClr val="006F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Achievement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7723" y="2135123"/>
            <a:ext cx="5107305" cy="672465"/>
            <a:chOff x="77723" y="2135123"/>
            <a:chExt cx="5107305" cy="672465"/>
          </a:xfrm>
        </p:grpSpPr>
        <p:sp>
          <p:nvSpPr>
            <p:cNvPr id="6" name="object 6"/>
            <p:cNvSpPr/>
            <p:nvPr/>
          </p:nvSpPr>
          <p:spPr>
            <a:xfrm>
              <a:off x="77723" y="2135123"/>
              <a:ext cx="612648" cy="61264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741164" y="2363723"/>
              <a:ext cx="443484" cy="44348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8" name="objec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8569062"/>
              </p:ext>
            </p:extLst>
          </p:nvPr>
        </p:nvGraphicFramePr>
        <p:xfrm>
          <a:off x="9229725" y="1445404"/>
          <a:ext cx="2962275" cy="33565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3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8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60158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lang="en-IN" sz="1200" spc="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Spring</a:t>
                      </a:r>
                      <a:endParaRPr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47625" marB="0"/>
                </a:tc>
                <a:tc>
                  <a:txBody>
                    <a:bodyPr/>
                    <a:lstStyle/>
                    <a:p>
                      <a:pPr marL="16637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spc="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Components,</a:t>
                      </a:r>
                      <a:r>
                        <a:rPr lang="en-US" sz="1200" spc="-85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200" spc="1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Virtual</a:t>
                      </a:r>
                      <a:endParaRPr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6637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200" spc="-1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DOM, Routing,</a:t>
                      </a:r>
                      <a:r>
                        <a:rPr sz="1200" spc="12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200" spc="-1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Forms</a:t>
                      </a:r>
                      <a:endParaRPr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6637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200" spc="2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&amp;</a:t>
                      </a: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200" spc="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Validation</a:t>
                      </a:r>
                      <a:endParaRPr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4318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0519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200" spc="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Database</a:t>
                      </a:r>
                      <a:endParaRPr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48260" marB="0">
                    <a:solidFill>
                      <a:srgbClr val="CFEEF7"/>
                    </a:solidFill>
                  </a:tcPr>
                </a:tc>
                <a:tc>
                  <a:txBody>
                    <a:bodyPr/>
                    <a:lstStyle/>
                    <a:p>
                      <a:pPr marL="16637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lang="en-IN" sz="1200" spc="1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Postgre</a:t>
                      </a:r>
                      <a:r>
                        <a:rPr lang="en-IN" sz="1200" spc="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SQL</a:t>
                      </a:r>
                      <a:endParaRPr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48260" marB="0">
                    <a:solidFill>
                      <a:srgbClr val="CF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5319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spc="-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UI </a:t>
                      </a:r>
                      <a:r>
                        <a:rPr sz="1200" spc="-4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Tech</a:t>
                      </a:r>
                      <a:endParaRPr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41910" marB="0"/>
                </a:tc>
                <a:tc>
                  <a:txBody>
                    <a:bodyPr/>
                    <a:lstStyle/>
                    <a:p>
                      <a:pPr marL="16637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200" spc="2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HTML </a:t>
                      </a:r>
                      <a:r>
                        <a:rPr sz="1200" spc="1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</a:t>
                      </a:r>
                      <a:r>
                        <a:rPr sz="1200" spc="2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&amp;</a:t>
                      </a:r>
                      <a:r>
                        <a:rPr sz="1200" spc="1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CSS</a:t>
                      </a:r>
                      <a:r>
                        <a:rPr sz="1200" spc="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IN" sz="1200" spc="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200" spc="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JavaScript</a:t>
                      </a:r>
                      <a:r>
                        <a:rPr lang="en-IN" sz="1200" spc="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IN" sz="1200" spc="1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Bootsrap</a:t>
                      </a:r>
                      <a:r>
                        <a:rPr lang="en-IN" sz="1200" spc="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4, Angular JS</a:t>
                      </a:r>
                      <a:endParaRPr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4381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20551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200" spc="-1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Tools</a:t>
                      </a:r>
                      <a:endParaRPr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49530" marB="0"/>
                </a:tc>
                <a:tc>
                  <a:txBody>
                    <a:bodyPr/>
                    <a:lstStyle/>
                    <a:p>
                      <a:pPr marL="16637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200" spc="1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Git</a:t>
                      </a:r>
                      <a:r>
                        <a:rPr lang="en-IN" sz="1200" spc="1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&amp; GitHub</a:t>
                      </a:r>
                      <a:r>
                        <a:rPr sz="1200" spc="1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IN" sz="1200" spc="1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Eclipse, STS</a:t>
                      </a:r>
                      <a:r>
                        <a:rPr sz="1200" spc="1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200" spc="5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PostMan,S</a:t>
                      </a:r>
                      <a:r>
                        <a:rPr lang="en-IN" sz="1200" spc="5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wagger</a:t>
                      </a:r>
                      <a:r>
                        <a:rPr sz="1200" spc="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sz="1200" spc="-2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spc="-2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Jenkins,</a:t>
                      </a:r>
                      <a:r>
                        <a:rPr lang="en-US" sz="1200" spc="-2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2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Visual </a:t>
                      </a:r>
                      <a:r>
                        <a:rPr sz="1200" spc="-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Studio</a:t>
                      </a:r>
                      <a:r>
                        <a:rPr sz="1200" spc="7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200" spc="-1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Code</a:t>
                      </a:r>
                      <a:r>
                        <a:rPr lang="en-IN" sz="1200" spc="-1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Pg Admin 4</a:t>
                      </a:r>
                      <a:r>
                        <a:rPr lang="en-IN" sz="1200" spc="-15" dirty="0">
                          <a:latin typeface="Carlito"/>
                          <a:cs typeface="Carlito"/>
                        </a:rPr>
                        <a:t>.</a:t>
                      </a:r>
                      <a:endParaRPr sz="1200" dirty="0">
                        <a:latin typeface="Carlito"/>
                        <a:cs typeface="Carlito"/>
                      </a:endParaRPr>
                    </a:p>
                  </a:txBody>
                  <a:tcPr marL="0" marR="0" marT="45085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4775072" y="3234830"/>
            <a:ext cx="3054350" cy="262251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lang="en-IN" sz="1400" b="1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Automation Travel Agency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775072" y="3781501"/>
            <a:ext cx="3881120" cy="65383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19300"/>
              </a:lnSpc>
              <a:spcBef>
                <a:spcPts val="105"/>
              </a:spcBef>
            </a:pPr>
            <a:r>
              <a:rPr sz="12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study </a:t>
            </a:r>
            <a:r>
              <a:rPr sz="1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IN" sz="1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Automation Travel Agency</a:t>
            </a:r>
            <a:r>
              <a:rPr sz="1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along with </a:t>
            </a:r>
            <a:r>
              <a:rPr sz="1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 </a:t>
            </a:r>
            <a:r>
              <a:rPr sz="1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Gateway,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Swagger, </a:t>
            </a:r>
            <a:r>
              <a:rPr sz="12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responsive </a:t>
            </a:r>
            <a:r>
              <a:rPr sz="1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UI  with </a:t>
            </a:r>
            <a:r>
              <a:rPr sz="12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HTML5, </a:t>
            </a:r>
            <a:r>
              <a:rPr sz="1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CSS, </a:t>
            </a:r>
            <a:r>
              <a:rPr sz="1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Bootstrap </a:t>
            </a:r>
            <a:r>
              <a:rPr sz="1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1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Angular</a:t>
            </a:r>
            <a:r>
              <a:rPr sz="1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as  </a:t>
            </a:r>
            <a:r>
              <a:rPr sz="1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</a:t>
            </a:r>
            <a:r>
              <a:rPr sz="115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11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775072" y="5045049"/>
            <a:ext cx="3691254" cy="5039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3599"/>
              </a:lnSpc>
              <a:spcBef>
                <a:spcPts val="100"/>
              </a:spcBef>
            </a:pPr>
            <a:r>
              <a:rPr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Degreed</a:t>
            </a:r>
            <a:r>
              <a:rPr sz="1400" b="1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:Successfully</a:t>
            </a:r>
            <a:r>
              <a:rPr sz="14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complete</a:t>
            </a:r>
            <a:r>
              <a:rPr sz="14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degreed  training</a:t>
            </a:r>
            <a:r>
              <a:rPr sz="14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1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git,</a:t>
            </a:r>
            <a:r>
              <a:rPr sz="14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html,</a:t>
            </a:r>
            <a:r>
              <a:rPr sz="14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CSS,</a:t>
            </a:r>
            <a:r>
              <a:rPr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Angular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2895599" y="622339"/>
            <a:ext cx="2796539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Analyst/Software</a:t>
            </a:r>
            <a:r>
              <a:rPr sz="14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Verdana"/>
                <a:cs typeface="Verdana"/>
              </a:rPr>
              <a:t>Engineer</a:t>
            </a:r>
            <a:endParaRPr sz="1400" dirty="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54609" y="2454803"/>
            <a:ext cx="4331335" cy="2999411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462915">
              <a:lnSpc>
                <a:spcPct val="100000"/>
              </a:lnSpc>
              <a:spcBef>
                <a:spcPts val="525"/>
              </a:spcBef>
            </a:pPr>
            <a:r>
              <a:rPr sz="1400" b="1" spc="20" dirty="0">
                <a:solidFill>
                  <a:srgbClr val="006F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Strengths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4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 Stack</a:t>
            </a:r>
            <a:r>
              <a:rPr sz="1400" b="1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Developer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6055" marR="219710" indent="-173990" algn="just">
              <a:lnSpc>
                <a:spcPct val="114700"/>
              </a:lnSpc>
              <a:spcBef>
                <a:spcPts val="945"/>
              </a:spcBef>
              <a:buFont typeface="Arial"/>
              <a:buChar char="•"/>
              <a:tabLst>
                <a:tab pos="186690" algn="l"/>
              </a:tabLst>
            </a:pP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Hands </a:t>
            </a:r>
            <a:r>
              <a:rPr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experience </a:t>
            </a:r>
            <a:r>
              <a:rPr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lang="en-IN"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Core java, </a:t>
            </a:r>
            <a:r>
              <a:rPr lang="en-IN" sz="1400" spc="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Postgre</a:t>
            </a:r>
            <a:r>
              <a:rPr lang="en-IN"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SQL, </a:t>
            </a:r>
            <a:r>
              <a:rPr lang="en-IN" sz="1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 Tool.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6055" marR="139700" indent="-173990" algn="just">
              <a:lnSpc>
                <a:spcPct val="113599"/>
              </a:lnSpc>
              <a:spcBef>
                <a:spcPts val="1010"/>
              </a:spcBef>
              <a:buFont typeface="Arial"/>
              <a:buChar char="•"/>
              <a:tabLst>
                <a:tab pos="186690" algn="l"/>
              </a:tabLst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reating </a:t>
            </a:r>
            <a:r>
              <a:rPr sz="1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 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 </a:t>
            </a:r>
            <a:r>
              <a:rPr sz="1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 </a:t>
            </a:r>
            <a:r>
              <a:rPr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</a:t>
            </a:r>
            <a:r>
              <a:rPr sz="14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1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Angular</a:t>
            </a:r>
            <a:r>
              <a:rPr sz="1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Authentication</a:t>
            </a:r>
            <a:r>
              <a:rPr sz="1400" spc="-3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 </a:t>
            </a:r>
            <a:r>
              <a:rPr sz="1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routing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6055" marR="5080" indent="-173990" algn="just">
              <a:lnSpc>
                <a:spcPct val="114399"/>
              </a:lnSpc>
              <a:spcBef>
                <a:spcPts val="994"/>
              </a:spcBef>
              <a:buFont typeface="Arial"/>
              <a:buChar char="•"/>
              <a:tabLst>
                <a:tab pos="186690" algn="l"/>
              </a:tabLst>
            </a:pP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Hands </a:t>
            </a:r>
            <a:r>
              <a:rPr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experience </a:t>
            </a:r>
            <a:r>
              <a:rPr sz="14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developing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sz="1400" spc="-2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pages  </a:t>
            </a:r>
            <a:r>
              <a:rPr sz="1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HTML5, CSS, 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</a:t>
            </a:r>
            <a:r>
              <a:rPr sz="1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TypeScript</a:t>
            </a:r>
            <a:r>
              <a:rPr lang="en-US" sz="1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6055" marR="324485" indent="-173990" algn="just">
              <a:lnSpc>
                <a:spcPct val="113599"/>
              </a:lnSpc>
              <a:spcBef>
                <a:spcPts val="1005"/>
              </a:spcBef>
              <a:buFont typeface="Arial"/>
              <a:buChar char="•"/>
              <a:tabLst>
                <a:tab pos="186690" algn="l"/>
              </a:tabLst>
            </a:pPr>
            <a:r>
              <a:rPr sz="1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Ready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 </a:t>
            </a:r>
            <a:r>
              <a:rPr sz="1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them </a:t>
            </a:r>
            <a:r>
              <a:rPr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Future</a:t>
            </a:r>
            <a:r>
              <a:rPr sz="1400" spc="-22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Knowledge  improvement.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2895598" y="262362"/>
            <a:ext cx="3200401" cy="334707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IN" spc="-15" dirty="0"/>
              <a:t>RAKESH V</a:t>
            </a:r>
            <a:endParaRPr spc="-10" dirty="0"/>
          </a:p>
        </p:txBody>
      </p:sp>
      <p:sp>
        <p:nvSpPr>
          <p:cNvPr id="17" name="object 17">
            <a:hlinkClick r:id="rId5"/>
          </p:cNvPr>
          <p:cNvSpPr/>
          <p:nvPr/>
        </p:nvSpPr>
        <p:spPr>
          <a:xfrm>
            <a:off x="5223611" y="6240403"/>
            <a:ext cx="468527" cy="47091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 txBox="1"/>
          <p:nvPr/>
        </p:nvSpPr>
        <p:spPr>
          <a:xfrm>
            <a:off x="5816346" y="6423456"/>
            <a:ext cx="2147570" cy="1955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00" spc="5" dirty="0">
                <a:latin typeface="Verdana"/>
                <a:cs typeface="Verdana"/>
              </a:rPr>
              <a:t>Check </a:t>
            </a:r>
            <a:r>
              <a:rPr sz="1100" spc="10" dirty="0">
                <a:latin typeface="Verdana"/>
                <a:cs typeface="Verdana"/>
              </a:rPr>
              <a:t>out </a:t>
            </a:r>
            <a:r>
              <a:rPr sz="1100" spc="5" dirty="0">
                <a:latin typeface="Verdana"/>
                <a:cs typeface="Verdana"/>
              </a:rPr>
              <a:t>my </a:t>
            </a:r>
            <a:r>
              <a:rPr sz="1100" dirty="0">
                <a:latin typeface="Verdana"/>
                <a:cs typeface="Verdana"/>
              </a:rPr>
              <a:t>work </a:t>
            </a:r>
            <a:r>
              <a:rPr sz="1100" spc="10" dirty="0">
                <a:latin typeface="Verdana"/>
                <a:cs typeface="Verdana"/>
              </a:rPr>
              <a:t>on</a:t>
            </a:r>
            <a:r>
              <a:rPr sz="1100" spc="-225" dirty="0">
                <a:latin typeface="Verdana"/>
                <a:cs typeface="Verdana"/>
              </a:rPr>
              <a:t> </a:t>
            </a:r>
            <a:r>
              <a:rPr sz="1100" spc="5" dirty="0">
                <a:latin typeface="Verdana"/>
                <a:cs typeface="Verdana"/>
              </a:rPr>
              <a:t>GitHub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895597" y="1247636"/>
            <a:ext cx="3395219" cy="962443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725"/>
              </a:spcBef>
            </a:pPr>
            <a:r>
              <a:rPr sz="1650" b="1" spc="15" baseline="2525" dirty="0">
                <a:solidFill>
                  <a:srgbClr val="FFFFFF"/>
                </a:solidFill>
                <a:latin typeface="Verdana"/>
                <a:cs typeface="Verdana"/>
              </a:rPr>
              <a:t>Base </a:t>
            </a:r>
            <a:r>
              <a:rPr sz="1650" b="1" spc="7" baseline="2525" dirty="0">
                <a:solidFill>
                  <a:srgbClr val="FFFFFF"/>
                </a:solidFill>
                <a:latin typeface="Verdana"/>
                <a:cs typeface="Verdana"/>
              </a:rPr>
              <a:t>Location:</a:t>
            </a:r>
            <a:r>
              <a:rPr sz="1650" b="1" spc="-67" baseline="25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spc="10" dirty="0">
                <a:solidFill>
                  <a:srgbClr val="FFFFFF"/>
                </a:solidFill>
                <a:latin typeface="Verdana"/>
                <a:cs typeface="Verdana"/>
              </a:rPr>
              <a:t>Bangalore</a:t>
            </a:r>
            <a:endParaRPr sz="1100" dirty="0">
              <a:latin typeface="Verdana"/>
              <a:cs typeface="Verdana"/>
            </a:endParaRPr>
          </a:p>
          <a:p>
            <a:pPr marL="50800">
              <a:lnSpc>
                <a:spcPct val="100000"/>
              </a:lnSpc>
              <a:spcBef>
                <a:spcPts val="635"/>
              </a:spcBef>
            </a:pPr>
            <a:r>
              <a:rPr sz="1650" b="1" spc="15" baseline="2525" dirty="0">
                <a:solidFill>
                  <a:srgbClr val="FFFFFF"/>
                </a:solidFill>
                <a:latin typeface="Verdana"/>
                <a:cs typeface="Verdana"/>
              </a:rPr>
              <a:t>Email ID:</a:t>
            </a:r>
            <a:r>
              <a:rPr sz="1650" b="1" spc="195" baseline="25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IN" sz="1100" b="1" u="sng" spc="195" baseline="2525" dirty="0">
                <a:solidFill>
                  <a:srgbClr val="87D4EC"/>
                </a:solidFill>
                <a:uFill>
                  <a:solidFill>
                    <a:srgbClr val="87D4EC"/>
                  </a:solidFill>
                </a:uFill>
                <a:latin typeface="Verdana"/>
                <a:cs typeface="Verdana"/>
              </a:rPr>
              <a:t>rakesh.c.v@capgemini.com</a:t>
            </a:r>
            <a:endParaRPr sz="1100" dirty="0">
              <a:latin typeface="Verdana"/>
              <a:cs typeface="Verdana"/>
            </a:endParaRPr>
          </a:p>
          <a:p>
            <a:pPr marL="50800">
              <a:lnSpc>
                <a:spcPct val="100000"/>
              </a:lnSpc>
              <a:spcBef>
                <a:spcPts val="489"/>
              </a:spcBef>
            </a:pPr>
            <a:r>
              <a:rPr sz="1100" b="1" spc="5" dirty="0">
                <a:solidFill>
                  <a:srgbClr val="FFFFFF"/>
                </a:solidFill>
                <a:latin typeface="Verdana"/>
                <a:cs typeface="Verdana"/>
              </a:rPr>
              <a:t>Mobile </a:t>
            </a:r>
            <a:r>
              <a:rPr sz="1100" b="1" dirty="0">
                <a:solidFill>
                  <a:srgbClr val="FFFFFF"/>
                </a:solidFill>
                <a:latin typeface="Verdana"/>
                <a:cs typeface="Verdana"/>
              </a:rPr>
              <a:t>No:</a:t>
            </a:r>
            <a:r>
              <a:rPr sz="1100" b="1" spc="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50" spc="7" baseline="2525" dirty="0">
                <a:solidFill>
                  <a:srgbClr val="FFFFFF"/>
                </a:solidFill>
                <a:latin typeface="Verdana"/>
                <a:cs typeface="Verdana"/>
              </a:rPr>
              <a:t>+</a:t>
            </a:r>
            <a:r>
              <a:rPr lang="en-US" sz="1650" spc="7" baseline="2525" dirty="0">
                <a:solidFill>
                  <a:srgbClr val="FFFFFF"/>
                </a:solidFill>
                <a:latin typeface="Verdana"/>
                <a:cs typeface="Verdana"/>
              </a:rPr>
              <a:t>91 9972582809</a:t>
            </a:r>
            <a:endParaRPr sz="1650" baseline="2525" dirty="0">
              <a:latin typeface="Verdana"/>
              <a:cs typeface="Verdana"/>
            </a:endParaRPr>
          </a:p>
          <a:p>
            <a:pPr marL="56515">
              <a:lnSpc>
                <a:spcPct val="100000"/>
              </a:lnSpc>
              <a:spcBef>
                <a:spcPts val="390"/>
              </a:spcBef>
            </a:pPr>
            <a:r>
              <a:rPr sz="1100" b="1" spc="10" dirty="0">
                <a:solidFill>
                  <a:srgbClr val="FFFFFF"/>
                </a:solidFill>
                <a:latin typeface="Verdana"/>
                <a:cs typeface="Verdana"/>
              </a:rPr>
              <a:t>Grade:</a:t>
            </a:r>
            <a:r>
              <a:rPr sz="1100" b="1" spc="3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50" baseline="-5050" dirty="0">
                <a:solidFill>
                  <a:srgbClr val="FFFFFF"/>
                </a:solidFill>
                <a:latin typeface="Verdana"/>
                <a:cs typeface="Verdana"/>
              </a:rPr>
              <a:t>A4</a:t>
            </a:r>
            <a:endParaRPr sz="1650" baseline="-5050" dirty="0">
              <a:latin typeface="Verdana"/>
              <a:cs typeface="Verdan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323958" y="353644"/>
            <a:ext cx="2644775" cy="930126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11760" marR="5080" indent="25400">
              <a:lnSpc>
                <a:spcPct val="104500"/>
              </a:lnSpc>
              <a:spcBef>
                <a:spcPts val="25"/>
              </a:spcBef>
            </a:pPr>
            <a:r>
              <a:rPr sz="1400" b="1" spc="-10" dirty="0">
                <a:solidFill>
                  <a:srgbClr val="006F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Education </a:t>
            </a:r>
            <a:r>
              <a:rPr sz="1400" b="1" spc="-5" dirty="0">
                <a:solidFill>
                  <a:srgbClr val="006F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1400" b="1" spc="-15" dirty="0">
                <a:solidFill>
                  <a:srgbClr val="006F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certificates </a:t>
            </a:r>
            <a:endParaRPr lang="en-US" sz="1400" b="1" spc="-15" dirty="0">
              <a:solidFill>
                <a:srgbClr val="006FA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1760" marR="5080" indent="25400">
              <a:lnSpc>
                <a:spcPct val="104500"/>
              </a:lnSpc>
              <a:spcBef>
                <a:spcPts val="25"/>
              </a:spcBef>
            </a:pPr>
            <a:r>
              <a:rPr sz="1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Bachelor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1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Technlogy, </a:t>
            </a:r>
            <a:r>
              <a:rPr lang="en-IN" sz="1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Electrical and Electronics </a:t>
            </a:r>
            <a:r>
              <a:rPr sz="1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Engineering</a:t>
            </a:r>
            <a:r>
              <a:rPr sz="1200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z="1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</a:t>
            </a:r>
            <a:r>
              <a:rPr lang="en-IN" sz="1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sz="1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sz="1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lang="en-IN" sz="1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200" b="1" spc="5" dirty="0">
                <a:solidFill>
                  <a:srgbClr val="006F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Skills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D1738A7-6428-4557-B403-036B6B48E8F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2045" y="299246"/>
            <a:ext cx="1618231" cy="160238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87D4E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</TotalTime>
  <Words>231</Words>
  <Application>Microsoft Office PowerPoint</Application>
  <PresentationFormat>Widescreen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Carlito</vt:lpstr>
      <vt:lpstr>Times New Roman</vt:lpstr>
      <vt:lpstr>Verdana</vt:lpstr>
      <vt:lpstr>Office Theme</vt:lpstr>
      <vt:lpstr>RAKESH V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Kushal Hiremath</dc:title>
  <dc:creator>RARA SRI</dc:creator>
  <cp:lastModifiedBy>V, Rakesh</cp:lastModifiedBy>
  <cp:revision>13</cp:revision>
  <dcterms:created xsi:type="dcterms:W3CDTF">2022-06-20T12:42:38Z</dcterms:created>
  <dcterms:modified xsi:type="dcterms:W3CDTF">2022-06-20T18:05:45Z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2022-06-11T00:00:00Z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2022-06-20T00:00:00Z</vt:filetime>
  </property>
</Properties>
</file>