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569200" cy="10699750"/>
  <p:notesSz cx="7569200" cy="1069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2597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6922"/>
            <a:ext cx="6433820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1860"/>
            <a:ext cx="529844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5619" y="345439"/>
            <a:ext cx="1716658" cy="41973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990"/>
            <a:ext cx="6812280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0942"/>
            <a:ext cx="681228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50768"/>
            <a:ext cx="2422144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876288" y="10047078"/>
            <a:ext cx="140334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491" y="1194433"/>
            <a:ext cx="6519545" cy="9107805"/>
            <a:chOff x="381000" y="1285874"/>
            <a:chExt cx="6519545" cy="9107805"/>
          </a:xfrm>
        </p:grpSpPr>
        <p:sp>
          <p:nvSpPr>
            <p:cNvPr id="3" name="object 3"/>
            <p:cNvSpPr/>
            <p:nvPr/>
          </p:nvSpPr>
          <p:spPr>
            <a:xfrm>
              <a:off x="3216275" y="2047239"/>
              <a:ext cx="3599815" cy="873760"/>
            </a:xfrm>
            <a:custGeom>
              <a:avLst/>
              <a:gdLst/>
              <a:ahLst/>
              <a:cxnLst/>
              <a:rect l="l" t="t" r="r" b="b"/>
              <a:pathLst>
                <a:path w="3599815" h="873760">
                  <a:moveTo>
                    <a:pt x="3599815" y="0"/>
                  </a:moveTo>
                  <a:lnTo>
                    <a:pt x="0" y="0"/>
                  </a:lnTo>
                  <a:lnTo>
                    <a:pt x="0" y="873759"/>
                  </a:lnTo>
                  <a:lnTo>
                    <a:pt x="3599815" y="873759"/>
                  </a:lnTo>
                  <a:lnTo>
                    <a:pt x="3599815" y="0"/>
                  </a:lnTo>
                  <a:close/>
                </a:path>
              </a:pathLst>
            </a:custGeom>
            <a:solidFill>
              <a:srgbClr val="E6EB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1000" y="1285874"/>
              <a:ext cx="1440180" cy="9107805"/>
            </a:xfrm>
            <a:custGeom>
              <a:avLst/>
              <a:gdLst/>
              <a:ahLst/>
              <a:cxnLst/>
              <a:rect l="l" t="t" r="r" b="b"/>
              <a:pathLst>
                <a:path w="1440180" h="9107805">
                  <a:moveTo>
                    <a:pt x="1440180" y="0"/>
                  </a:moveTo>
                  <a:lnTo>
                    <a:pt x="0" y="0"/>
                  </a:lnTo>
                  <a:lnTo>
                    <a:pt x="0" y="9107805"/>
                  </a:lnTo>
                  <a:lnTo>
                    <a:pt x="1440180" y="9107805"/>
                  </a:lnTo>
                  <a:lnTo>
                    <a:pt x="1440180" y="0"/>
                  </a:lnTo>
                  <a:close/>
                </a:path>
              </a:pathLst>
            </a:custGeom>
            <a:solidFill>
              <a:srgbClr val="99B7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28164" y="1285874"/>
              <a:ext cx="4992370" cy="761365"/>
            </a:xfrm>
            <a:custGeom>
              <a:avLst/>
              <a:gdLst/>
              <a:ahLst/>
              <a:cxnLst/>
              <a:rect l="l" t="t" r="r" b="b"/>
              <a:pathLst>
                <a:path w="4992370" h="761364">
                  <a:moveTo>
                    <a:pt x="4992370" y="0"/>
                  </a:moveTo>
                  <a:lnTo>
                    <a:pt x="0" y="0"/>
                  </a:lnTo>
                  <a:lnTo>
                    <a:pt x="0" y="761365"/>
                  </a:lnTo>
                  <a:lnTo>
                    <a:pt x="4992370" y="761365"/>
                  </a:lnTo>
                  <a:lnTo>
                    <a:pt x="4992370" y="0"/>
                  </a:lnTo>
                  <a:close/>
                </a:path>
              </a:pathLst>
            </a:custGeom>
            <a:solidFill>
              <a:srgbClr val="CCDB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20085" y="2943224"/>
              <a:ext cx="3599179" cy="344805"/>
            </a:xfrm>
            <a:custGeom>
              <a:avLst/>
              <a:gdLst/>
              <a:ahLst/>
              <a:cxnLst/>
              <a:rect l="l" t="t" r="r" b="b"/>
              <a:pathLst>
                <a:path w="3599179" h="344804">
                  <a:moveTo>
                    <a:pt x="3599180" y="0"/>
                  </a:moveTo>
                  <a:lnTo>
                    <a:pt x="0" y="0"/>
                  </a:lnTo>
                  <a:lnTo>
                    <a:pt x="0" y="344804"/>
                  </a:lnTo>
                  <a:lnTo>
                    <a:pt x="3599180" y="344804"/>
                  </a:lnTo>
                  <a:lnTo>
                    <a:pt x="3599180" y="0"/>
                  </a:lnTo>
                  <a:close/>
                </a:path>
              </a:pathLst>
            </a:custGeom>
            <a:solidFill>
              <a:srgbClr val="002A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60550" y="5227319"/>
              <a:ext cx="5039995" cy="136525"/>
            </a:xfrm>
            <a:custGeom>
              <a:avLst/>
              <a:gdLst/>
              <a:ahLst/>
              <a:cxnLst/>
              <a:rect l="l" t="t" r="r" b="b"/>
              <a:pathLst>
                <a:path w="5039995" h="136525">
                  <a:moveTo>
                    <a:pt x="5039995" y="0"/>
                  </a:moveTo>
                  <a:lnTo>
                    <a:pt x="0" y="0"/>
                  </a:lnTo>
                  <a:lnTo>
                    <a:pt x="0" y="136525"/>
                  </a:lnTo>
                  <a:lnTo>
                    <a:pt x="5039995" y="136525"/>
                  </a:lnTo>
                  <a:lnTo>
                    <a:pt x="5039995" y="0"/>
                  </a:lnTo>
                  <a:close/>
                </a:path>
              </a:pathLst>
            </a:custGeom>
            <a:solidFill>
              <a:srgbClr val="E7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4514" y="5227319"/>
              <a:ext cx="1296035" cy="144145"/>
            </a:xfrm>
            <a:custGeom>
              <a:avLst/>
              <a:gdLst/>
              <a:ahLst/>
              <a:cxnLst/>
              <a:rect l="l" t="t" r="r" b="b"/>
              <a:pathLst>
                <a:path w="1296035" h="144145">
                  <a:moveTo>
                    <a:pt x="1296035" y="0"/>
                  </a:moveTo>
                  <a:lnTo>
                    <a:pt x="0" y="0"/>
                  </a:lnTo>
                  <a:lnTo>
                    <a:pt x="0" y="144145"/>
                  </a:lnTo>
                  <a:lnTo>
                    <a:pt x="1296035" y="144145"/>
                  </a:lnTo>
                  <a:lnTo>
                    <a:pt x="1296035" y="0"/>
                  </a:lnTo>
                  <a:close/>
                </a:path>
              </a:pathLst>
            </a:custGeom>
            <a:solidFill>
              <a:srgbClr val="99B7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6405" y="5219699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5">
                  <a:moveTo>
                    <a:pt x="144144" y="0"/>
                  </a:moveTo>
                  <a:lnTo>
                    <a:pt x="0" y="144145"/>
                  </a:lnTo>
                  <a:lnTo>
                    <a:pt x="144144" y="144145"/>
                  </a:lnTo>
                  <a:lnTo>
                    <a:pt x="1441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1180" y="7765414"/>
              <a:ext cx="5039995" cy="136525"/>
            </a:xfrm>
            <a:custGeom>
              <a:avLst/>
              <a:gdLst/>
              <a:ahLst/>
              <a:cxnLst/>
              <a:rect l="l" t="t" r="r" b="b"/>
              <a:pathLst>
                <a:path w="5039995" h="136525">
                  <a:moveTo>
                    <a:pt x="5039995" y="0"/>
                  </a:moveTo>
                  <a:lnTo>
                    <a:pt x="0" y="0"/>
                  </a:lnTo>
                  <a:lnTo>
                    <a:pt x="0" y="136525"/>
                  </a:lnTo>
                  <a:lnTo>
                    <a:pt x="5039995" y="136525"/>
                  </a:lnTo>
                  <a:lnTo>
                    <a:pt x="5039995" y="0"/>
                  </a:lnTo>
                  <a:close/>
                </a:path>
              </a:pathLst>
            </a:custGeom>
            <a:solidFill>
              <a:srgbClr val="E7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7035" y="7757794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5">
                  <a:moveTo>
                    <a:pt x="144144" y="0"/>
                  </a:moveTo>
                  <a:lnTo>
                    <a:pt x="0" y="144145"/>
                  </a:lnTo>
                  <a:lnTo>
                    <a:pt x="144144" y="144145"/>
                  </a:lnTo>
                  <a:lnTo>
                    <a:pt x="1441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96539" y="2913633"/>
            <a:ext cx="16503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Curriculum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Vitae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2663" y="3929506"/>
            <a:ext cx="3590925" cy="233679"/>
          </a:xfrm>
          <a:prstGeom prst="rect">
            <a:avLst/>
          </a:prstGeom>
          <a:solidFill>
            <a:srgbClr val="002A91"/>
          </a:solidFill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1820"/>
              </a:lnSpc>
            </a:pPr>
            <a:r>
              <a:rPr lang="en-US" sz="1600" b="1" spc="-5" dirty="0">
                <a:solidFill>
                  <a:srgbClr val="FFFFFF"/>
                </a:solidFill>
                <a:latin typeface="Arial"/>
                <a:cs typeface="Arial"/>
              </a:rPr>
              <a:t>RAKESH V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3424" y="5171058"/>
            <a:ext cx="10147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Personal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Details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5280" y="7708772"/>
            <a:ext cx="6851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Objective</a:t>
            </a:r>
            <a:r>
              <a:rPr sz="1000" b="1" spc="110" dirty="0"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62301" y="8506205"/>
            <a:ext cx="4737735" cy="77533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41300" marR="5080" indent="-229235">
              <a:lnSpc>
                <a:spcPct val="103299"/>
              </a:lnSpc>
              <a:spcBef>
                <a:spcPts val="50"/>
              </a:spcBef>
              <a:buSzPct val="91666"/>
              <a:buFont typeface="Wingdings"/>
              <a:buChar char=""/>
              <a:tabLst>
                <a:tab pos="241935" algn="l"/>
              </a:tabLst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associate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reputed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growing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 to </a:t>
            </a:r>
            <a:r>
              <a:rPr sz="1200" spc="-5" dirty="0">
                <a:latin typeface="Times New Roman"/>
                <a:cs typeface="Times New Roman"/>
              </a:rPr>
              <a:t>become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successful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field</a:t>
            </a:r>
            <a:r>
              <a:rPr sz="1200" spc="-10" dirty="0">
                <a:latin typeface="Times New Roman"/>
                <a:cs typeface="Times New Roman"/>
              </a:rPr>
              <a:t> through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dedication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honesty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seeking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challenging</a:t>
            </a:r>
            <a:r>
              <a:rPr sz="1200" spc="-40" dirty="0">
                <a:latin typeface="Times New Roman"/>
                <a:cs typeface="Times New Roman"/>
              </a:rPr>
              <a:t> role/position,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where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my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best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skills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knowledge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be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shared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enriched.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619" y="774699"/>
            <a:ext cx="1716024" cy="419734"/>
          </a:xfrm>
          <a:prstGeom prst="rect">
            <a:avLst/>
          </a:prstGeom>
        </p:spPr>
      </p:pic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91121"/>
              </p:ext>
            </p:extLst>
          </p:nvPr>
        </p:nvGraphicFramePr>
        <p:xfrm>
          <a:off x="1900173" y="5587662"/>
          <a:ext cx="3891915" cy="1947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45">
                <a:tc>
                  <a:txBody>
                    <a:bodyPr/>
                    <a:lstStyle/>
                    <a:p>
                      <a:pPr marL="127000">
                        <a:lnSpc>
                          <a:spcPts val="1125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Name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ts val="1100"/>
                        </a:lnSpc>
                      </a:pPr>
                      <a:r>
                        <a:rPr lang="en-US" sz="1000" spc="-5" dirty="0">
                          <a:latin typeface="Arial MT"/>
                          <a:cs typeface="Arial MT"/>
                        </a:rPr>
                        <a:t>RAKESH V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Designation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AnalystA4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Birth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Date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en-US" sz="1000" spc="-5" dirty="0">
                          <a:latin typeface="Arial MT"/>
                          <a:cs typeface="Arial MT"/>
                        </a:rPr>
                        <a:t>04-08-1998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Residence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en-US" sz="1000" spc="-5" dirty="0">
                          <a:latin typeface="Arial MT"/>
                          <a:cs typeface="Arial MT"/>
                        </a:rPr>
                        <a:t>HOSANAGAR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KARNATAKA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Nationality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India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Marital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Status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Single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74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Gender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Male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863">
                <a:tc>
                  <a:txBody>
                    <a:bodyPr/>
                    <a:lstStyle/>
                    <a:p>
                      <a:pPr marL="127000">
                        <a:lnSpc>
                          <a:spcPts val="1110"/>
                        </a:lnSpc>
                        <a:spcBef>
                          <a:spcPts val="32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Country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ts val="1110"/>
                        </a:lnSpc>
                        <a:spcBef>
                          <a:spcPts val="32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India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3250" y="1118234"/>
            <a:ext cx="6454775" cy="9115425"/>
            <a:chOff x="603250" y="1118234"/>
            <a:chExt cx="6454775" cy="9115425"/>
          </a:xfrm>
        </p:grpSpPr>
        <p:sp>
          <p:nvSpPr>
            <p:cNvPr id="3" name="object 3"/>
            <p:cNvSpPr/>
            <p:nvPr/>
          </p:nvSpPr>
          <p:spPr>
            <a:xfrm>
              <a:off x="603250" y="1118234"/>
              <a:ext cx="1440180" cy="9115425"/>
            </a:xfrm>
            <a:custGeom>
              <a:avLst/>
              <a:gdLst/>
              <a:ahLst/>
              <a:cxnLst/>
              <a:rect l="l" t="t" r="r" b="b"/>
              <a:pathLst>
                <a:path w="1440180" h="9115425">
                  <a:moveTo>
                    <a:pt x="1440180" y="0"/>
                  </a:moveTo>
                  <a:lnTo>
                    <a:pt x="0" y="0"/>
                  </a:lnTo>
                  <a:lnTo>
                    <a:pt x="0" y="9115425"/>
                  </a:lnTo>
                  <a:lnTo>
                    <a:pt x="1440180" y="9115425"/>
                  </a:lnTo>
                  <a:lnTo>
                    <a:pt x="1440180" y="0"/>
                  </a:lnTo>
                  <a:close/>
                </a:path>
              </a:pathLst>
            </a:custGeom>
            <a:solidFill>
              <a:srgbClr val="99B7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18030" y="1395094"/>
              <a:ext cx="5039995" cy="136525"/>
            </a:xfrm>
            <a:custGeom>
              <a:avLst/>
              <a:gdLst/>
              <a:ahLst/>
              <a:cxnLst/>
              <a:rect l="l" t="t" r="r" b="b"/>
              <a:pathLst>
                <a:path w="5039995" h="136525">
                  <a:moveTo>
                    <a:pt x="5039995" y="0"/>
                  </a:moveTo>
                  <a:lnTo>
                    <a:pt x="0" y="0"/>
                  </a:lnTo>
                  <a:lnTo>
                    <a:pt x="0" y="136525"/>
                  </a:lnTo>
                  <a:lnTo>
                    <a:pt x="5039995" y="136525"/>
                  </a:lnTo>
                  <a:lnTo>
                    <a:pt x="5039995" y="0"/>
                  </a:lnTo>
                  <a:close/>
                </a:path>
              </a:pathLst>
            </a:custGeom>
            <a:solidFill>
              <a:srgbClr val="E7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629" y="1394459"/>
              <a:ext cx="1295400" cy="1466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73885" y="1387474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4">
                  <a:moveTo>
                    <a:pt x="144144" y="0"/>
                  </a:moveTo>
                  <a:lnTo>
                    <a:pt x="0" y="144144"/>
                  </a:lnTo>
                  <a:lnTo>
                    <a:pt x="144144" y="144144"/>
                  </a:lnTo>
                  <a:lnTo>
                    <a:pt x="1441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16125" y="7731124"/>
              <a:ext cx="5039995" cy="136525"/>
            </a:xfrm>
            <a:custGeom>
              <a:avLst/>
              <a:gdLst/>
              <a:ahLst/>
              <a:cxnLst/>
              <a:rect l="l" t="t" r="r" b="b"/>
              <a:pathLst>
                <a:path w="5039995" h="136525">
                  <a:moveTo>
                    <a:pt x="5039995" y="0"/>
                  </a:moveTo>
                  <a:lnTo>
                    <a:pt x="0" y="0"/>
                  </a:lnTo>
                  <a:lnTo>
                    <a:pt x="0" y="136524"/>
                  </a:lnTo>
                  <a:lnTo>
                    <a:pt x="5039995" y="136524"/>
                  </a:lnTo>
                  <a:lnTo>
                    <a:pt x="5039995" y="0"/>
                  </a:lnTo>
                  <a:close/>
                </a:path>
              </a:pathLst>
            </a:custGeom>
            <a:solidFill>
              <a:srgbClr val="E7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71980" y="7723504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5">
                  <a:moveTo>
                    <a:pt x="144144" y="0"/>
                  </a:moveTo>
                  <a:lnTo>
                    <a:pt x="0" y="144144"/>
                  </a:lnTo>
                  <a:lnTo>
                    <a:pt x="144144" y="144144"/>
                  </a:lnTo>
                  <a:lnTo>
                    <a:pt x="1441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96669" y="1542033"/>
            <a:ext cx="6718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TRAINING</a:t>
            </a:r>
            <a:r>
              <a:rPr sz="900" b="1" spc="180" dirty="0"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150110" y="2473197"/>
            <a:ext cx="4634230" cy="1185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Primary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Skills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endParaRPr sz="1000" dirty="0">
              <a:latin typeface="Arial MT"/>
              <a:cs typeface="Arial MT"/>
            </a:endParaRPr>
          </a:p>
          <a:p>
            <a:pPr marL="998855">
              <a:lnSpc>
                <a:spcPct val="100000"/>
              </a:lnSpc>
              <a:spcBef>
                <a:spcPts val="840"/>
              </a:spcBef>
            </a:pPr>
            <a:r>
              <a:rPr sz="1000" spc="-5" dirty="0">
                <a:latin typeface="Arial MT"/>
                <a:cs typeface="Arial MT"/>
              </a:rPr>
              <a:t>Java,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SQL.</a:t>
            </a:r>
            <a:endParaRPr sz="1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50" dirty="0">
              <a:latin typeface="Arial MT"/>
              <a:cs typeface="Arial MT"/>
            </a:endParaRPr>
          </a:p>
          <a:p>
            <a:pPr marL="427355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Capgemini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Immersive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Training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1F2023"/>
                </a:solidFill>
                <a:latin typeface="Times New Roman"/>
                <a:cs typeface="Times New Roman"/>
              </a:rPr>
              <a:t>JEE Full Stack 2.0 with Angular.</a:t>
            </a:r>
            <a:endParaRPr sz="1200" dirty="0">
              <a:latin typeface="Times New Roman"/>
              <a:cs typeface="Times New Roman"/>
            </a:endParaRPr>
          </a:p>
          <a:p>
            <a:pPr marL="421005">
              <a:lnSpc>
                <a:spcPct val="100000"/>
              </a:lnSpc>
              <a:spcBef>
                <a:spcPts val="240"/>
              </a:spcBef>
            </a:pPr>
            <a:r>
              <a:rPr sz="1200" b="1" spc="-5" dirty="0">
                <a:latin typeface="Times New Roman"/>
                <a:cs typeface="Times New Roman"/>
              </a:rPr>
              <a:t>Technologies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learned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Spring </a:t>
            </a:r>
            <a:r>
              <a:rPr sz="1200" spc="-5" dirty="0">
                <a:latin typeface="Times New Roman"/>
                <a:cs typeface="Times New Roman"/>
              </a:rPr>
              <a:t>Boot,</a:t>
            </a:r>
            <a:r>
              <a:rPr lang="en-US" sz="1200" spc="-5" dirty="0">
                <a:latin typeface="Times New Roman"/>
                <a:cs typeface="Times New Roman"/>
              </a:rPr>
              <a:t> Spring Frameworks,</a:t>
            </a:r>
            <a:endParaRPr sz="1200" dirty="0">
              <a:latin typeface="Times New Roman"/>
              <a:cs typeface="Times New Roman"/>
            </a:endParaRPr>
          </a:p>
          <a:p>
            <a:pPr marL="1866264">
              <a:lnSpc>
                <a:spcPct val="100000"/>
              </a:lnSpc>
              <a:spcBef>
                <a:spcPts val="240"/>
              </a:spcBef>
            </a:pPr>
            <a:r>
              <a:rPr lang="en-US" sz="1200" spc="-5" dirty="0">
                <a:latin typeface="Times New Roman"/>
                <a:cs typeface="Times New Roman"/>
              </a:rPr>
              <a:t>Java Script, Angular, PostgreSQL.</a:t>
            </a:r>
            <a:endParaRPr sz="1200" dirty="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715059"/>
              </p:ext>
            </p:extLst>
          </p:nvPr>
        </p:nvGraphicFramePr>
        <p:xfrm>
          <a:off x="2141473" y="4665598"/>
          <a:ext cx="3973829" cy="23243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68580" marR="418465">
                        <a:lnSpc>
                          <a:spcPts val="1140"/>
                        </a:lnSpc>
                        <a:spcBef>
                          <a:spcPts val="730"/>
                        </a:spcBef>
                      </a:pPr>
                      <a:r>
                        <a:rPr sz="1000" b="1" i="1" dirty="0">
                          <a:latin typeface="Arial"/>
                          <a:cs typeface="Arial"/>
                        </a:rPr>
                        <a:t>Ope</a:t>
                      </a:r>
                      <a:r>
                        <a:rPr sz="1000" b="1" i="1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i="1" dirty="0">
                          <a:latin typeface="Arial"/>
                          <a:cs typeface="Arial"/>
                        </a:rPr>
                        <a:t>ating  </a:t>
                      </a:r>
                      <a:r>
                        <a:rPr sz="1000" b="1" i="1" spc="-5" dirty="0">
                          <a:latin typeface="Arial"/>
                          <a:cs typeface="Arial"/>
                        </a:rPr>
                        <a:t>System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Windows,</a:t>
                      </a:r>
                      <a:r>
                        <a:rPr sz="1000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5" dirty="0">
                          <a:latin typeface="Arial"/>
                          <a:cs typeface="Arial"/>
                        </a:rPr>
                        <a:t>LINUX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95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000" b="1" i="1" spc="-5" dirty="0">
                          <a:latin typeface="Arial"/>
                          <a:cs typeface="Arial"/>
                        </a:rPr>
                        <a:t>Environment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Client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73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b="1" i="1" spc="-5" dirty="0">
                          <a:latin typeface="Arial"/>
                          <a:cs typeface="Arial"/>
                        </a:rPr>
                        <a:t>Database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PostgreSQL</a:t>
                      </a:r>
                      <a:r>
                        <a:rPr lang="en-US" sz="1000" i="1" spc="-5" dirty="0">
                          <a:latin typeface="Arial"/>
                          <a:cs typeface="Arial"/>
                        </a:rPr>
                        <a:t>.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b="1" i="1" spc="-5" dirty="0">
                          <a:latin typeface="Arial"/>
                          <a:cs typeface="Arial"/>
                        </a:rPr>
                        <a:t>Languages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000" b="1" i="1" spc="-5" dirty="0">
                          <a:latin typeface="Arial"/>
                          <a:cs typeface="Arial"/>
                        </a:rPr>
                        <a:t>Other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marR="129539">
                        <a:lnSpc>
                          <a:spcPts val="1150"/>
                        </a:lnSpc>
                        <a:spcBef>
                          <a:spcPts val="745"/>
                        </a:spcBef>
                      </a:pPr>
                      <a:r>
                        <a:rPr sz="1000" i="1" spc="-5" dirty="0">
                          <a:latin typeface="Arial"/>
                          <a:cs typeface="Arial"/>
                        </a:rPr>
                        <a:t>Spring Framework</a:t>
                      </a:r>
                      <a:r>
                        <a:rPr sz="10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5" dirty="0">
                          <a:latin typeface="Arial"/>
                          <a:cs typeface="Arial"/>
                        </a:rPr>
                        <a:t>(Java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5" dirty="0">
                          <a:latin typeface="Arial"/>
                          <a:cs typeface="Arial"/>
                        </a:rPr>
                        <a:t>Spring</a:t>
                      </a:r>
                      <a:r>
                        <a:rPr sz="10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5" dirty="0">
                          <a:latin typeface="Arial"/>
                          <a:cs typeface="Arial"/>
                        </a:rPr>
                        <a:t>Boot Tool),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5" dirty="0">
                          <a:latin typeface="Arial"/>
                          <a:cs typeface="Arial"/>
                        </a:rPr>
                        <a:t>JPA </a:t>
                      </a:r>
                      <a:r>
                        <a:rPr sz="1000" i="1" spc="-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5" dirty="0">
                          <a:latin typeface="Arial"/>
                          <a:cs typeface="Arial"/>
                        </a:rPr>
                        <a:t>Hibernate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141272" y="7685912"/>
            <a:ext cx="7251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Languages</a:t>
            </a:r>
            <a:r>
              <a:rPr sz="900" b="1" spc="19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062226" y="8066277"/>
          <a:ext cx="4907914" cy="10607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125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Speak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125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Read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125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Write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76">
                <a:tc>
                  <a:txBody>
                    <a:bodyPr/>
                    <a:lstStyle/>
                    <a:p>
                      <a:pPr marL="109220">
                        <a:lnSpc>
                          <a:spcPts val="1125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English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215"/>
                        </a:lnSpc>
                      </a:pPr>
                      <a:r>
                        <a:rPr sz="1400" dirty="0">
                          <a:latin typeface="Wingdings"/>
                          <a:cs typeface="Wingdings"/>
                        </a:rPr>
                        <a:t></a:t>
                      </a:r>
                      <a:endParaRPr sz="14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215"/>
                        </a:lnSpc>
                      </a:pPr>
                      <a:r>
                        <a:rPr sz="1400" dirty="0">
                          <a:latin typeface="Wingdings"/>
                          <a:cs typeface="Wingdings"/>
                        </a:rPr>
                        <a:t></a:t>
                      </a:r>
                      <a:endParaRPr sz="14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215"/>
                        </a:lnSpc>
                      </a:pPr>
                      <a:r>
                        <a:rPr sz="1400" dirty="0">
                          <a:latin typeface="Wingdings"/>
                          <a:cs typeface="Wingdings"/>
                        </a:rPr>
                        <a:t></a:t>
                      </a:r>
                      <a:endParaRPr sz="14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75">
                <a:tc>
                  <a:txBody>
                    <a:bodyPr/>
                    <a:lstStyle/>
                    <a:p>
                      <a:pPr marL="109220">
                        <a:lnSpc>
                          <a:spcPts val="111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Hindi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215"/>
                        </a:lnSpc>
                      </a:pPr>
                      <a:r>
                        <a:rPr sz="1400" dirty="0">
                          <a:latin typeface="Wingdings"/>
                          <a:cs typeface="Wingdings"/>
                        </a:rPr>
                        <a:t></a:t>
                      </a:r>
                      <a:endParaRPr sz="14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215"/>
                        </a:lnSpc>
                      </a:pPr>
                      <a:r>
                        <a:rPr sz="1400" dirty="0">
                          <a:latin typeface="Wingdings"/>
                          <a:cs typeface="Wingdings"/>
                        </a:rPr>
                        <a:t></a:t>
                      </a:r>
                      <a:endParaRPr sz="14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215"/>
                        </a:lnSpc>
                      </a:pPr>
                      <a:r>
                        <a:rPr sz="1400" dirty="0">
                          <a:latin typeface="Wingdings"/>
                          <a:cs typeface="Wingdings"/>
                        </a:rPr>
                        <a:t></a:t>
                      </a:r>
                      <a:endParaRPr sz="14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75">
                <a:tc>
                  <a:txBody>
                    <a:bodyPr/>
                    <a:lstStyle/>
                    <a:p>
                      <a:pPr marL="106680">
                        <a:lnSpc>
                          <a:spcPts val="1125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Kannada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215"/>
                        </a:lnSpc>
                      </a:pPr>
                      <a:r>
                        <a:rPr sz="1400" dirty="0">
                          <a:latin typeface="Wingdings"/>
                          <a:cs typeface="Wingdings"/>
                        </a:rPr>
                        <a:t></a:t>
                      </a:r>
                      <a:endParaRPr sz="14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215"/>
                        </a:lnSpc>
                      </a:pPr>
                      <a:r>
                        <a:rPr sz="1400" dirty="0">
                          <a:latin typeface="Wingdings"/>
                          <a:cs typeface="Wingdings"/>
                        </a:rPr>
                        <a:t></a:t>
                      </a:r>
                      <a:endParaRPr sz="14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215"/>
                        </a:lnSpc>
                      </a:pPr>
                      <a:r>
                        <a:rPr sz="1400" dirty="0">
                          <a:latin typeface="Wingdings"/>
                          <a:cs typeface="Wingdings"/>
                        </a:rPr>
                        <a:t></a:t>
                      </a:r>
                      <a:endParaRPr sz="14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1688" y="10036250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 MT"/>
                <a:cs typeface="Arial MT"/>
              </a:rPr>
              <a:t>3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31800" y="1296034"/>
            <a:ext cx="6488430" cy="9115425"/>
            <a:chOff x="431800" y="1296034"/>
            <a:chExt cx="6488430" cy="9115425"/>
          </a:xfrm>
        </p:grpSpPr>
        <p:sp>
          <p:nvSpPr>
            <p:cNvPr id="4" name="object 4"/>
            <p:cNvSpPr/>
            <p:nvPr/>
          </p:nvSpPr>
          <p:spPr>
            <a:xfrm>
              <a:off x="431800" y="1296034"/>
              <a:ext cx="1440180" cy="9115425"/>
            </a:xfrm>
            <a:custGeom>
              <a:avLst/>
              <a:gdLst/>
              <a:ahLst/>
              <a:cxnLst/>
              <a:rect l="l" t="t" r="r" b="b"/>
              <a:pathLst>
                <a:path w="1440180" h="9115425">
                  <a:moveTo>
                    <a:pt x="1440180" y="0"/>
                  </a:moveTo>
                  <a:lnTo>
                    <a:pt x="0" y="0"/>
                  </a:lnTo>
                  <a:lnTo>
                    <a:pt x="0" y="9115425"/>
                  </a:lnTo>
                  <a:lnTo>
                    <a:pt x="1440180" y="9115425"/>
                  </a:lnTo>
                  <a:lnTo>
                    <a:pt x="1440180" y="0"/>
                  </a:lnTo>
                  <a:close/>
                </a:path>
              </a:pathLst>
            </a:custGeom>
            <a:solidFill>
              <a:srgbClr val="99B7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9600" y="6435089"/>
              <a:ext cx="5039995" cy="142875"/>
            </a:xfrm>
            <a:custGeom>
              <a:avLst/>
              <a:gdLst/>
              <a:ahLst/>
              <a:cxnLst/>
              <a:rect l="l" t="t" r="r" b="b"/>
              <a:pathLst>
                <a:path w="5039995" h="142875">
                  <a:moveTo>
                    <a:pt x="5039995" y="0"/>
                  </a:moveTo>
                  <a:lnTo>
                    <a:pt x="0" y="0"/>
                  </a:lnTo>
                  <a:lnTo>
                    <a:pt x="0" y="142875"/>
                  </a:lnTo>
                  <a:lnTo>
                    <a:pt x="5039995" y="142875"/>
                  </a:lnTo>
                  <a:lnTo>
                    <a:pt x="5039995" y="0"/>
                  </a:lnTo>
                  <a:close/>
                </a:path>
              </a:pathLst>
            </a:custGeom>
            <a:solidFill>
              <a:srgbClr val="E7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660" y="6433819"/>
              <a:ext cx="1298575" cy="152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35455" y="6426834"/>
              <a:ext cx="144145" cy="150495"/>
            </a:xfrm>
            <a:custGeom>
              <a:avLst/>
              <a:gdLst/>
              <a:ahLst/>
              <a:cxnLst/>
              <a:rect l="l" t="t" r="r" b="b"/>
              <a:pathLst>
                <a:path w="144144" h="150495">
                  <a:moveTo>
                    <a:pt x="144144" y="0"/>
                  </a:moveTo>
                  <a:lnTo>
                    <a:pt x="0" y="150495"/>
                  </a:lnTo>
                  <a:lnTo>
                    <a:pt x="144144" y="150495"/>
                  </a:lnTo>
                  <a:lnTo>
                    <a:pt x="1441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80235" y="2520314"/>
              <a:ext cx="5039995" cy="142875"/>
            </a:xfrm>
            <a:custGeom>
              <a:avLst/>
              <a:gdLst/>
              <a:ahLst/>
              <a:cxnLst/>
              <a:rect l="l" t="t" r="r" b="b"/>
              <a:pathLst>
                <a:path w="5039995" h="142875">
                  <a:moveTo>
                    <a:pt x="5039995" y="0"/>
                  </a:moveTo>
                  <a:lnTo>
                    <a:pt x="0" y="0"/>
                  </a:lnTo>
                  <a:lnTo>
                    <a:pt x="0" y="142875"/>
                  </a:lnTo>
                  <a:lnTo>
                    <a:pt x="5039995" y="142875"/>
                  </a:lnTo>
                  <a:lnTo>
                    <a:pt x="5039995" y="0"/>
                  </a:lnTo>
                  <a:close/>
                </a:path>
              </a:pathLst>
            </a:custGeom>
            <a:solidFill>
              <a:srgbClr val="E7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835" y="2520314"/>
              <a:ext cx="1295400" cy="14985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36089" y="2512059"/>
              <a:ext cx="144145" cy="150495"/>
            </a:xfrm>
            <a:custGeom>
              <a:avLst/>
              <a:gdLst/>
              <a:ahLst/>
              <a:cxnLst/>
              <a:rect l="l" t="t" r="r" b="b"/>
              <a:pathLst>
                <a:path w="144144" h="150494">
                  <a:moveTo>
                    <a:pt x="144145" y="0"/>
                  </a:moveTo>
                  <a:lnTo>
                    <a:pt x="0" y="150495"/>
                  </a:lnTo>
                  <a:lnTo>
                    <a:pt x="144145" y="150495"/>
                  </a:lnTo>
                  <a:lnTo>
                    <a:pt x="1441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35760" y="2489961"/>
            <a:ext cx="7048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Education</a:t>
            </a:r>
            <a:r>
              <a:rPr sz="900" b="1" spc="395" dirty="0"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.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461408"/>
              </p:ext>
            </p:extLst>
          </p:nvPr>
        </p:nvGraphicFramePr>
        <p:xfrm>
          <a:off x="2092705" y="2946145"/>
          <a:ext cx="4555488" cy="3293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2276">
                <a:tc>
                  <a:txBody>
                    <a:bodyPr/>
                    <a:lstStyle/>
                    <a:p>
                      <a:pPr marL="73025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Exam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Subjects/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Specialization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College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Board/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University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9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%</a:t>
                      </a:r>
                      <a:r>
                        <a:rPr sz="11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of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73025" marR="113030">
                        <a:lnSpc>
                          <a:spcPct val="102400"/>
                        </a:lnSpc>
                        <a:spcBef>
                          <a:spcPts val="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rks 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CGPA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73025">
                        <a:lnSpc>
                          <a:spcPts val="1300"/>
                        </a:lnSpc>
                      </a:pPr>
                      <a:r>
                        <a:rPr sz="1100" spc="-15" dirty="0">
                          <a:latin typeface="Calibri"/>
                          <a:cs typeface="Calibri"/>
                        </a:rPr>
                        <a:t>B.Tech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 marR="53340">
                        <a:lnSpc>
                          <a:spcPts val="1320"/>
                        </a:lnSpc>
                        <a:spcBef>
                          <a:spcPts val="10"/>
                        </a:spcBef>
                        <a:tabLst>
                          <a:tab pos="763905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Elec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trical	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  Electronics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Engineering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4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Oxford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College </a:t>
                      </a:r>
                      <a:r>
                        <a:rPr sz="11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ofEngineering,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Bangalore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25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VTU,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Belgaum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30"/>
                        </a:lnSpc>
                      </a:pPr>
                      <a:r>
                        <a:rPr lang="en-US" sz="1200" dirty="0">
                          <a:latin typeface="Calibri"/>
                          <a:cs typeface="Calibri"/>
                        </a:rPr>
                        <a:t>6.28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73025">
                        <a:lnSpc>
                          <a:spcPts val="13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PUC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PCMB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90"/>
                        </a:lnSpc>
                      </a:pPr>
                      <a:r>
                        <a:rPr lang="en-US" sz="1100" spc="-5" dirty="0" err="1">
                          <a:latin typeface="Calibri"/>
                          <a:cs typeface="Calibri"/>
                        </a:rPr>
                        <a:t>Kumadvathi</a:t>
                      </a:r>
                      <a:r>
                        <a:rPr lang="en-US" sz="1100" spc="-5" dirty="0">
                          <a:latin typeface="Calibri"/>
                          <a:cs typeface="Calibri"/>
                        </a:rPr>
                        <a:t> Science and commerce P.U College, </a:t>
                      </a:r>
                      <a:r>
                        <a:rPr lang="en-US" sz="1100" spc="-5" dirty="0" err="1">
                          <a:latin typeface="Calibri"/>
                          <a:cs typeface="Calibri"/>
                        </a:rPr>
                        <a:t>Shikaripura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DPUE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05"/>
                        </a:lnSpc>
                      </a:pPr>
                      <a:r>
                        <a:rPr lang="en-US" sz="1200" spc="-5" dirty="0">
                          <a:latin typeface="Calibri"/>
                          <a:cs typeface="Calibri"/>
                        </a:rPr>
                        <a:t>77%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274">
                <a:tc>
                  <a:txBody>
                    <a:bodyPr/>
                    <a:lstStyle/>
                    <a:p>
                      <a:pPr marL="7302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SSLC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90"/>
                        </a:lnSpc>
                      </a:pPr>
                      <a:r>
                        <a:rPr lang="en-US" sz="1100" spc="-10" dirty="0" err="1">
                          <a:latin typeface="Calibri"/>
                          <a:cs typeface="Calibri"/>
                        </a:rPr>
                        <a:t>Kuvempu</a:t>
                      </a:r>
                      <a:r>
                        <a:rPr lang="en-US" sz="1100" spc="-10" dirty="0">
                          <a:latin typeface="Calibri"/>
                          <a:cs typeface="Calibri"/>
                        </a:rPr>
                        <a:t> High School, </a:t>
                      </a:r>
                      <a:r>
                        <a:rPr lang="en-US" sz="1100" spc="-10" dirty="0" err="1">
                          <a:latin typeface="Calibri"/>
                          <a:cs typeface="Calibri"/>
                        </a:rPr>
                        <a:t>Hosanagar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KSEEB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30"/>
                        </a:lnSpc>
                      </a:pPr>
                      <a:r>
                        <a:rPr lang="en-US" sz="1200" spc="-5" dirty="0">
                          <a:latin typeface="Calibri"/>
                          <a:cs typeface="Calibri"/>
                        </a:rPr>
                        <a:t>79.04%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327150" y="6402704"/>
            <a:ext cx="6045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Projects</a:t>
            </a:r>
            <a:r>
              <a:rPr sz="900" b="1" spc="405" dirty="0"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.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639695" y="8819981"/>
            <a:ext cx="102235" cy="902335"/>
            <a:chOff x="2639695" y="8819981"/>
            <a:chExt cx="102235" cy="90233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9695" y="8819981"/>
              <a:ext cx="102235" cy="9541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9695" y="9223840"/>
              <a:ext cx="102235" cy="954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9695" y="9626430"/>
              <a:ext cx="102235" cy="9541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182368" y="7156081"/>
            <a:ext cx="4955032" cy="2408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41300" marR="201295" indent="-229235">
              <a:lnSpc>
                <a:spcPts val="1380"/>
              </a:lnSpc>
              <a:spcBef>
                <a:spcPts val="195"/>
              </a:spcBef>
              <a:buSzPct val="120000"/>
              <a:buFont typeface="Wingdings"/>
              <a:buChar char=""/>
              <a:tabLst>
                <a:tab pos="241935" algn="l"/>
              </a:tabLst>
            </a:pPr>
            <a:r>
              <a:rPr sz="1000" b="1" spc="-5" dirty="0">
                <a:latin typeface="Arial"/>
                <a:cs typeface="Arial"/>
              </a:rPr>
              <a:t>Name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Of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the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Project in </a:t>
            </a:r>
            <a:r>
              <a:rPr sz="1000" b="1" dirty="0">
                <a:latin typeface="Arial"/>
                <a:cs typeface="Arial"/>
              </a:rPr>
              <a:t>College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dirty="0">
                <a:latin typeface="Times New Roman"/>
                <a:cs typeface="Times New Roman"/>
              </a:rPr>
              <a:t> on </a:t>
            </a:r>
            <a:r>
              <a:rPr lang="en-US" sz="1200" b="1" dirty="0">
                <a:latin typeface="Times New Roman"/>
                <a:cs typeface="Times New Roman"/>
              </a:rPr>
              <a:t>Smart Security Solution for Women Based on Internet of Things.</a:t>
            </a:r>
            <a:endParaRPr sz="1200" dirty="0">
              <a:latin typeface="Times New Roman"/>
              <a:cs typeface="Times New Roman"/>
            </a:endParaRPr>
          </a:p>
          <a:p>
            <a:pPr marL="967105" marR="368300" indent="-637540">
              <a:lnSpc>
                <a:spcPct val="173300"/>
              </a:lnSpc>
              <a:spcBef>
                <a:spcPts val="1095"/>
              </a:spcBef>
            </a:pPr>
            <a:r>
              <a:rPr sz="1000" b="1" spc="-5" dirty="0">
                <a:latin typeface="Arial"/>
                <a:cs typeface="Arial"/>
              </a:rPr>
              <a:t>Objective: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Objective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Project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reduce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lang="en-US" sz="1000" spc="-5" dirty="0">
                <a:latin typeface="Arial MT"/>
                <a:cs typeface="Arial MT"/>
              </a:rPr>
              <a:t>Women Harassment in our Day to day life.</a:t>
            </a:r>
            <a:endParaRPr sz="1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 dirty="0">
              <a:latin typeface="Arial MT"/>
              <a:cs typeface="Arial MT"/>
            </a:endParaRPr>
          </a:p>
          <a:p>
            <a:pPr marL="537210" marR="5080" lvl="1" indent="-228600">
              <a:lnSpc>
                <a:spcPts val="1380"/>
              </a:lnSpc>
              <a:buSzPct val="120000"/>
              <a:buFont typeface="Wingdings"/>
              <a:buChar char=""/>
              <a:tabLst>
                <a:tab pos="537845" algn="l"/>
              </a:tabLst>
            </a:pPr>
            <a:r>
              <a:rPr sz="1000" b="1" spc="-5" dirty="0">
                <a:latin typeface="Arial"/>
                <a:cs typeface="Arial"/>
              </a:rPr>
              <a:t>Name </a:t>
            </a:r>
            <a:r>
              <a:rPr sz="1000" b="1" dirty="0">
                <a:latin typeface="Arial"/>
                <a:cs typeface="Arial"/>
              </a:rPr>
              <a:t>Of </a:t>
            </a:r>
            <a:r>
              <a:rPr sz="1000" b="1" spc="-5" dirty="0">
                <a:latin typeface="Arial"/>
                <a:cs typeface="Arial"/>
              </a:rPr>
              <a:t>the Project in training: </a:t>
            </a:r>
            <a:r>
              <a:rPr sz="1000" spc="-5" dirty="0">
                <a:latin typeface="Arial MT"/>
                <a:cs typeface="Arial MT"/>
              </a:rPr>
              <a:t>I have done the </a:t>
            </a:r>
            <a:r>
              <a:rPr sz="1000" dirty="0">
                <a:latin typeface="Arial MT"/>
                <a:cs typeface="Arial MT"/>
              </a:rPr>
              <a:t>project </a:t>
            </a:r>
            <a:r>
              <a:rPr sz="1200" spc="-5" dirty="0">
                <a:latin typeface="Arial MT"/>
                <a:cs typeface="Arial MT"/>
              </a:rPr>
              <a:t>on </a:t>
            </a:r>
            <a:r>
              <a:rPr lang="en-US" sz="1200" b="1" spc="-10" dirty="0">
                <a:latin typeface="Times New Roman"/>
                <a:cs typeface="Times New Roman"/>
              </a:rPr>
              <a:t>Automation </a:t>
            </a:r>
          </a:p>
          <a:p>
            <a:pPr marL="308610" marR="5080" lvl="1">
              <a:lnSpc>
                <a:spcPts val="1380"/>
              </a:lnSpc>
              <a:buSzPct val="120000"/>
              <a:tabLst>
                <a:tab pos="537845" algn="l"/>
              </a:tabLst>
            </a:pPr>
            <a:r>
              <a:rPr lang="en-US" sz="1200" b="1" spc="-10" dirty="0">
                <a:latin typeface="Times New Roman"/>
                <a:cs typeface="Times New Roman"/>
              </a:rPr>
              <a:t>      Travel Agency.</a:t>
            </a:r>
            <a:endParaRPr sz="1200" dirty="0">
              <a:latin typeface="Times New Roman"/>
              <a:cs typeface="Times New Roman"/>
            </a:endParaRPr>
          </a:p>
          <a:p>
            <a:pPr marL="706120" marR="929640">
              <a:lnSpc>
                <a:spcPts val="1160"/>
              </a:lnSpc>
              <a:spcBef>
                <a:spcPts val="960"/>
              </a:spcBef>
            </a:pPr>
            <a:r>
              <a:rPr sz="1000" b="1" spc="-5" dirty="0">
                <a:latin typeface="Arial"/>
                <a:cs typeface="Arial"/>
              </a:rPr>
              <a:t>Objective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Create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an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10" dirty="0">
                <a:latin typeface="Arial MT"/>
                <a:cs typeface="Arial MT"/>
              </a:rPr>
              <a:t>Application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for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lang="en-US" sz="1000" spc="40" dirty="0">
                <a:latin typeface="Arial MT"/>
                <a:cs typeface="Arial MT"/>
              </a:rPr>
              <a:t>Online </a:t>
            </a:r>
            <a:r>
              <a:rPr lang="en-US" sz="1000" spc="5" dirty="0">
                <a:latin typeface="Arial MT"/>
                <a:cs typeface="Arial MT"/>
              </a:rPr>
              <a:t>Vehicle Booking.</a:t>
            </a:r>
            <a:endParaRPr sz="1000" dirty="0">
              <a:latin typeface="Arial MT"/>
              <a:cs typeface="Arial MT"/>
            </a:endParaRPr>
          </a:p>
          <a:p>
            <a:pPr marL="706120" marR="467995">
              <a:lnSpc>
                <a:spcPts val="1150"/>
              </a:lnSpc>
              <a:spcBef>
                <a:spcPts val="865"/>
              </a:spcBef>
            </a:pPr>
            <a:r>
              <a:rPr lang="en-US" sz="1200" dirty="0"/>
              <a:t>provides vehicle booking facilities to users (Customers) across many cities.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1688" y="10036250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 MT"/>
                <a:cs typeface="Arial MT"/>
              </a:rPr>
              <a:t>4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31800" y="1296034"/>
            <a:ext cx="6475095" cy="9115425"/>
            <a:chOff x="431800" y="1296034"/>
            <a:chExt cx="6475095" cy="9115425"/>
          </a:xfrm>
        </p:grpSpPr>
        <p:sp>
          <p:nvSpPr>
            <p:cNvPr id="4" name="object 4"/>
            <p:cNvSpPr/>
            <p:nvPr/>
          </p:nvSpPr>
          <p:spPr>
            <a:xfrm>
              <a:off x="431800" y="1296034"/>
              <a:ext cx="1440180" cy="9115425"/>
            </a:xfrm>
            <a:custGeom>
              <a:avLst/>
              <a:gdLst/>
              <a:ahLst/>
              <a:cxnLst/>
              <a:rect l="l" t="t" r="r" b="b"/>
              <a:pathLst>
                <a:path w="1440180" h="9115425">
                  <a:moveTo>
                    <a:pt x="1440180" y="0"/>
                  </a:moveTo>
                  <a:lnTo>
                    <a:pt x="0" y="0"/>
                  </a:lnTo>
                  <a:lnTo>
                    <a:pt x="0" y="9115425"/>
                  </a:lnTo>
                  <a:lnTo>
                    <a:pt x="1440180" y="9115425"/>
                  </a:lnTo>
                  <a:lnTo>
                    <a:pt x="1440180" y="0"/>
                  </a:lnTo>
                  <a:close/>
                </a:path>
              </a:pathLst>
            </a:custGeom>
            <a:solidFill>
              <a:srgbClr val="99B7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27225" y="4174489"/>
              <a:ext cx="4979670" cy="142875"/>
            </a:xfrm>
            <a:custGeom>
              <a:avLst/>
              <a:gdLst/>
              <a:ahLst/>
              <a:cxnLst/>
              <a:rect l="l" t="t" r="r" b="b"/>
              <a:pathLst>
                <a:path w="4979670" h="142875">
                  <a:moveTo>
                    <a:pt x="4979670" y="0"/>
                  </a:moveTo>
                  <a:lnTo>
                    <a:pt x="0" y="0"/>
                  </a:lnTo>
                  <a:lnTo>
                    <a:pt x="0" y="142874"/>
                  </a:lnTo>
                  <a:lnTo>
                    <a:pt x="4979670" y="142874"/>
                  </a:lnTo>
                  <a:lnTo>
                    <a:pt x="4979670" y="0"/>
                  </a:lnTo>
                  <a:close/>
                </a:path>
              </a:pathLst>
            </a:custGeom>
            <a:solidFill>
              <a:srgbClr val="E7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5795" y="4174489"/>
              <a:ext cx="1281430" cy="15113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84350" y="4166234"/>
              <a:ext cx="142240" cy="150495"/>
            </a:xfrm>
            <a:custGeom>
              <a:avLst/>
              <a:gdLst/>
              <a:ahLst/>
              <a:cxnLst/>
              <a:rect l="l" t="t" r="r" b="b"/>
              <a:pathLst>
                <a:path w="142239" h="150495">
                  <a:moveTo>
                    <a:pt x="142239" y="0"/>
                  </a:moveTo>
                  <a:lnTo>
                    <a:pt x="0" y="150495"/>
                  </a:lnTo>
                  <a:lnTo>
                    <a:pt x="142239" y="150495"/>
                  </a:lnTo>
                  <a:lnTo>
                    <a:pt x="1422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8485" y="2602864"/>
              <a:ext cx="4979670" cy="142875"/>
            </a:xfrm>
            <a:custGeom>
              <a:avLst/>
              <a:gdLst/>
              <a:ahLst/>
              <a:cxnLst/>
              <a:rect l="l" t="t" r="r" b="b"/>
              <a:pathLst>
                <a:path w="4979670" h="142875">
                  <a:moveTo>
                    <a:pt x="4979670" y="0"/>
                  </a:moveTo>
                  <a:lnTo>
                    <a:pt x="0" y="0"/>
                  </a:lnTo>
                  <a:lnTo>
                    <a:pt x="0" y="142875"/>
                  </a:lnTo>
                  <a:lnTo>
                    <a:pt x="4979670" y="142875"/>
                  </a:lnTo>
                  <a:lnTo>
                    <a:pt x="4979670" y="0"/>
                  </a:lnTo>
                  <a:close/>
                </a:path>
              </a:pathLst>
            </a:custGeom>
            <a:solidFill>
              <a:srgbClr val="E7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06244" y="2595244"/>
              <a:ext cx="142240" cy="151130"/>
            </a:xfrm>
            <a:custGeom>
              <a:avLst/>
              <a:gdLst/>
              <a:ahLst/>
              <a:cxnLst/>
              <a:rect l="l" t="t" r="r" b="b"/>
              <a:pathLst>
                <a:path w="142239" h="151130">
                  <a:moveTo>
                    <a:pt x="142240" y="0"/>
                  </a:moveTo>
                  <a:lnTo>
                    <a:pt x="0" y="151130"/>
                  </a:lnTo>
                  <a:lnTo>
                    <a:pt x="142240" y="151130"/>
                  </a:lnTo>
                  <a:lnTo>
                    <a:pt x="142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9572" y="2570733"/>
            <a:ext cx="4930140" cy="66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 MT"/>
                <a:cs typeface="Arial MT"/>
              </a:rPr>
              <a:t>Additional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Certifications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50">
              <a:latin typeface="Arial MT"/>
              <a:cs typeface="Arial MT"/>
            </a:endParaRPr>
          </a:p>
          <a:p>
            <a:pPr marL="1682114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.</a:t>
            </a:r>
            <a:endParaRPr sz="1000">
              <a:latin typeface="Arial MT"/>
              <a:cs typeface="Arial MT"/>
            </a:endParaRPr>
          </a:p>
          <a:p>
            <a:pPr marL="2080895" indent="-230504">
              <a:lnSpc>
                <a:spcPct val="100000"/>
              </a:lnSpc>
              <a:spcBef>
                <a:spcPts val="25"/>
              </a:spcBef>
              <a:buFont typeface="Wingdings"/>
              <a:buChar char=""/>
              <a:tabLst>
                <a:tab pos="2081530" algn="l"/>
              </a:tabLst>
            </a:pPr>
            <a:r>
              <a:rPr sz="1000" spc="-5" dirty="0">
                <a:latin typeface="Arial MT"/>
                <a:cs typeface="Arial MT"/>
              </a:rPr>
              <a:t>I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have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completed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Soft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skills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various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Universities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6012" y="3985386"/>
            <a:ext cx="976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1544" algn="l"/>
              </a:tabLst>
            </a:pPr>
            <a:r>
              <a:rPr sz="900" spc="-5" dirty="0">
                <a:latin typeface="Arial MT"/>
                <a:cs typeface="Arial MT"/>
              </a:rPr>
              <a:t>Con</a:t>
            </a:r>
            <a:r>
              <a:rPr sz="900" dirty="0">
                <a:latin typeface="Arial MT"/>
                <a:cs typeface="Arial MT"/>
              </a:rPr>
              <a:t>ta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dirty="0">
                <a:latin typeface="Arial MT"/>
                <a:cs typeface="Arial MT"/>
              </a:rPr>
              <a:t>t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Det</a:t>
            </a:r>
            <a:r>
              <a:rPr sz="900" spc="-5" dirty="0">
                <a:latin typeface="Arial MT"/>
                <a:cs typeface="Arial MT"/>
              </a:rPr>
              <a:t>ai</a:t>
            </a:r>
            <a:r>
              <a:rPr sz="900" spc="-15" dirty="0">
                <a:latin typeface="Arial MT"/>
                <a:cs typeface="Arial MT"/>
              </a:rPr>
              <a:t>l</a:t>
            </a:r>
            <a:r>
              <a:rPr sz="900" dirty="0">
                <a:latin typeface="Arial MT"/>
                <a:cs typeface="Arial MT"/>
              </a:rPr>
              <a:t>s	.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257129"/>
              </p:ext>
            </p:extLst>
          </p:nvPr>
        </p:nvGraphicFramePr>
        <p:xfrm>
          <a:off x="2159761" y="4665598"/>
          <a:ext cx="4813300" cy="1219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671">
                <a:tc>
                  <a:txBody>
                    <a:bodyPr/>
                    <a:lstStyle/>
                    <a:p>
                      <a:pPr marL="67945">
                        <a:lnSpc>
                          <a:spcPts val="1125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Permanent</a:t>
                      </a:r>
                      <a:r>
                        <a:rPr sz="1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Address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:</a:t>
                      </a:r>
                      <a:r>
                        <a:rPr sz="10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000" spc="-5" dirty="0" err="1">
                          <a:latin typeface="Arial MT"/>
                          <a:cs typeface="Arial MT"/>
                        </a:rPr>
                        <a:t>Seetharama</a:t>
                      </a:r>
                      <a:r>
                        <a:rPr lang="en-US"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000" spc="-5" dirty="0" err="1">
                          <a:latin typeface="Arial MT"/>
                          <a:cs typeface="Arial MT"/>
                        </a:rPr>
                        <a:t>Nilaya</a:t>
                      </a:r>
                      <a:r>
                        <a:rPr lang="en-US" sz="1000" spc="-5" dirty="0">
                          <a:latin typeface="Arial MT"/>
                          <a:cs typeface="Arial MT"/>
                        </a:rPr>
                        <a:t>, </a:t>
                      </a:r>
                      <a:r>
                        <a:rPr lang="en-US" sz="1000" spc="-5" dirty="0" err="1">
                          <a:latin typeface="Arial MT"/>
                          <a:cs typeface="Arial MT"/>
                        </a:rPr>
                        <a:t>Marigudda</a:t>
                      </a:r>
                      <a:r>
                        <a:rPr lang="en-US" sz="1000" spc="-5" dirty="0">
                          <a:latin typeface="Arial MT"/>
                          <a:cs typeface="Arial MT"/>
                        </a:rPr>
                        <a:t> road, </a:t>
                      </a:r>
                      <a:r>
                        <a:rPr lang="en-US" sz="1000" spc="-5" dirty="0" err="1">
                          <a:latin typeface="Arial MT"/>
                          <a:cs typeface="Arial MT"/>
                        </a:rPr>
                        <a:t>Hosanagara</a:t>
                      </a:r>
                      <a:r>
                        <a:rPr lang="en-US" sz="1000" spc="-5" dirty="0">
                          <a:latin typeface="Arial MT"/>
                          <a:cs typeface="Arial MT"/>
                        </a:rPr>
                        <a:t>. 577418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75">
                <a:tc>
                  <a:txBody>
                    <a:bodyPr/>
                    <a:lstStyle/>
                    <a:p>
                      <a:pPr marL="67945">
                        <a:lnSpc>
                          <a:spcPts val="1125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Mobile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35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:</a:t>
                      </a:r>
                      <a:r>
                        <a:rPr sz="1000" spc="2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000" spc="-5" dirty="0">
                          <a:latin typeface="Arial MT"/>
                          <a:cs typeface="Arial MT"/>
                        </a:rPr>
                        <a:t>9972582809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75">
                <a:tc>
                  <a:txBody>
                    <a:bodyPr/>
                    <a:lstStyle/>
                    <a:p>
                      <a:pPr marL="67945">
                        <a:lnSpc>
                          <a:spcPts val="1125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Corporate</a:t>
                      </a:r>
                      <a:r>
                        <a:rPr sz="1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Email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55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:</a:t>
                      </a:r>
                      <a:r>
                        <a:rPr sz="1000" spc="2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100" spc="-5" dirty="0">
                          <a:latin typeface="Arial MT"/>
                          <a:cs typeface="Arial MT"/>
                        </a:rPr>
                        <a:t>rakesh.c.v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@capgemi</a:t>
                      </a:r>
                      <a:r>
                        <a:rPr lang="en-US" sz="1100" spc="-5" dirty="0">
                          <a:latin typeface="Arial MT"/>
                          <a:cs typeface="Arial MT"/>
                        </a:rPr>
                        <a:t>ni.com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429">
                <a:tc>
                  <a:txBody>
                    <a:bodyPr/>
                    <a:lstStyle/>
                    <a:p>
                      <a:pPr marL="67945">
                        <a:lnSpc>
                          <a:spcPts val="1125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Personal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Email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:</a:t>
                      </a:r>
                      <a:r>
                        <a:rPr lang="en-US" sz="1000" spc="-5" dirty="0">
                          <a:latin typeface="Arial MT"/>
                          <a:cs typeface="Arial MT"/>
                        </a:rPr>
                        <a:t>rakeshvenkatesh98@gmail.com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346</Words>
  <Application>Microsoft Office PowerPoint</Application>
  <PresentationFormat>Custom</PresentationFormat>
  <Paragraphs>103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MT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sbuster</dc:creator>
  <cp:lastModifiedBy>V, Rakesh</cp:lastModifiedBy>
  <cp:revision>10</cp:revision>
  <dcterms:created xsi:type="dcterms:W3CDTF">2022-06-20T14:54:22Z</dcterms:created>
  <dcterms:modified xsi:type="dcterms:W3CDTF">2022-06-20T15:25:25Z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2022-05-06T00:00:00Z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2022-06-20T00:00:00Z</vt:filetime>
  </property>
</Properties>
</file>