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6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</a:rPr>
              <a:t>Ansible</a:t>
            </a: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Installation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Ansible</a:t>
            </a:r>
            <a:r>
              <a:rPr lang="en-US" sz="2400" dirty="0"/>
              <a:t>, and what problem does it solve in IT automation?</a:t>
            </a:r>
          </a:p>
          <a:p>
            <a:pPr marL="457200" indent="-457200">
              <a:buAutoNum type="arabicPeriod"/>
            </a:pPr>
            <a:r>
              <a:rPr lang="en-US" sz="2400" dirty="0"/>
              <a:t>How do you install </a:t>
            </a:r>
            <a:r>
              <a:rPr lang="en-US" sz="2400" dirty="0" err="1"/>
              <a:t>Ansible</a:t>
            </a:r>
            <a:r>
              <a:rPr lang="en-US" sz="2400" dirty="0"/>
              <a:t> on a Linux system using package managers (e.g., apt, yum)?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is an open-source automation tool that allows you to automate configuration management, application deployment, and task automation.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simplifies IT orchestration, making it easier to deploy applications and manage systems efficiently. Here's a guide on </a:t>
            </a:r>
            <a:r>
              <a:rPr lang="en-US" dirty="0" err="1"/>
              <a:t>Ansible</a:t>
            </a:r>
            <a:r>
              <a:rPr lang="en-US" dirty="0"/>
              <a:t> and its installation:</a:t>
            </a:r>
          </a:p>
        </p:txBody>
      </p:sp>
    </p:spTree>
    <p:extLst>
      <p:ext uri="{BB962C8B-B14F-4D97-AF65-F5344CB8AC3E}">
        <p14:creationId xmlns:p14="http://schemas.microsoft.com/office/powerpoint/2010/main" val="38600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Ansible</a:t>
            </a:r>
            <a:r>
              <a:rPr lang="en-US" b="1" dirty="0"/>
              <a:t> Used </a:t>
            </a:r>
            <a:r>
              <a:rPr lang="en-US" b="1" dirty="0" smtClean="0"/>
              <a:t>For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is primarily used for:</a:t>
            </a:r>
          </a:p>
          <a:p>
            <a:r>
              <a:rPr lang="en-US" b="1" dirty="0"/>
              <a:t>Configuration Management:</a:t>
            </a:r>
            <a:r>
              <a:rPr lang="en-US" dirty="0"/>
              <a:t> Automating configuration tasks across multiple servers.</a:t>
            </a:r>
          </a:p>
          <a:p>
            <a:r>
              <a:rPr lang="en-US" b="1" dirty="0"/>
              <a:t>Application Deployment:</a:t>
            </a:r>
            <a:r>
              <a:rPr lang="en-US" dirty="0"/>
              <a:t> Deploying applications consistently and predictably.</a:t>
            </a:r>
          </a:p>
          <a:p>
            <a:r>
              <a:rPr lang="en-US" b="1" dirty="0"/>
              <a:t>Task Automation:</a:t>
            </a:r>
            <a:r>
              <a:rPr lang="en-US" dirty="0"/>
              <a:t> Automating repetitive tasks such as system updates and backups.</a:t>
            </a:r>
          </a:p>
          <a:p>
            <a:r>
              <a:rPr lang="en-US" b="1" dirty="0"/>
              <a:t>Orchestration:</a:t>
            </a:r>
            <a:r>
              <a:rPr lang="en-US" dirty="0"/>
              <a:t> Coordinating complex workflows and managing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Ansible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can be installed on various platforms, including Linux, </a:t>
            </a:r>
            <a:r>
              <a:rPr lang="en-US" dirty="0" err="1"/>
              <a:t>macOS</a:t>
            </a:r>
            <a:r>
              <a:rPr lang="en-US" dirty="0"/>
              <a:t>, and Windows (via WSL). Below are installation instructions for Linux (specifically Ubuntu), </a:t>
            </a:r>
            <a:r>
              <a:rPr lang="en-US" dirty="0" err="1"/>
              <a:t>macOS</a:t>
            </a:r>
            <a:r>
              <a:rPr lang="en-US" dirty="0"/>
              <a:t>, and Windows (via WSL).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9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30317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</a:t>
            </a:r>
            <a:r>
              <a:rPr lang="en-US" dirty="0" err="1"/>
              <a:t>Ansible</a:t>
            </a:r>
            <a:r>
              <a:rPr lang="en-US" dirty="0"/>
              <a:t> on Ubuntu Linux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8704"/>
          </a:xfrm>
        </p:spPr>
        <p:txBody>
          <a:bodyPr>
            <a:normAutofit/>
          </a:bodyPr>
          <a:lstStyle/>
          <a:p>
            <a:r>
              <a:rPr lang="en-US" dirty="0" smtClean="0"/>
              <a:t>1) Update </a:t>
            </a:r>
            <a:r>
              <a:rPr lang="en-US" dirty="0"/>
              <a:t>Package Repository: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update</a:t>
            </a:r>
          </a:p>
          <a:p>
            <a:r>
              <a:rPr lang="en-US" dirty="0" smtClean="0"/>
              <a:t>2) Install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install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 smtClean="0"/>
              <a:t>3) Verify </a:t>
            </a:r>
            <a:r>
              <a:rPr lang="en-US" dirty="0"/>
              <a:t>Installation: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--version</a:t>
            </a:r>
          </a:p>
        </p:txBody>
      </p:sp>
    </p:spTree>
    <p:extLst>
      <p:ext uri="{BB962C8B-B14F-4D97-AF65-F5344CB8AC3E}">
        <p14:creationId xmlns:p14="http://schemas.microsoft.com/office/powerpoint/2010/main" val="25523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Installing </a:t>
            </a:r>
            <a:r>
              <a:rPr lang="en-US" b="1" dirty="0" err="1"/>
              <a:t>Ansible</a:t>
            </a:r>
            <a:r>
              <a:rPr lang="en-US" b="1" dirty="0"/>
              <a:t> on Windows (via WSL)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</a:t>
            </a:r>
            <a:r>
              <a:rPr lang="en-US" b="1" dirty="0"/>
              <a:t>Windows Subsystem for Linux (WSL):</a:t>
            </a:r>
            <a:endParaRPr lang="en-US" dirty="0"/>
          </a:p>
          <a:p>
            <a:pPr lvl="1"/>
            <a:r>
              <a:rPr lang="en-US" dirty="0"/>
              <a:t>Follow the official Microsoft documentation to install WSL: </a:t>
            </a:r>
            <a:r>
              <a:rPr lang="en-US" dirty="0">
                <a:hlinkClick r:id="rId2"/>
              </a:rPr>
              <a:t>Install WSL on Windows 10</a:t>
            </a:r>
            <a:r>
              <a:rPr lang="en-US" dirty="0"/>
              <a:t>.</a:t>
            </a:r>
          </a:p>
          <a:p>
            <a:r>
              <a:rPr lang="en-US" b="1" dirty="0"/>
              <a:t>Install a Linux Distribution (e.g., Ubuntu) from Microsoft Store:</a:t>
            </a:r>
            <a:endParaRPr lang="en-US" dirty="0"/>
          </a:p>
          <a:p>
            <a:pPr lvl="1"/>
            <a:r>
              <a:rPr lang="en-US" dirty="0"/>
              <a:t>Search for "Ubuntu" in the Microsoft Store, and install it.</a:t>
            </a:r>
          </a:p>
          <a:p>
            <a:r>
              <a:rPr lang="en-US" b="1" dirty="0"/>
              <a:t>Open Ubuntu from Start Menu:</a:t>
            </a:r>
            <a:endParaRPr lang="en-US" dirty="0"/>
          </a:p>
          <a:p>
            <a:pPr lvl="1"/>
            <a:r>
              <a:rPr lang="en-US" dirty="0"/>
              <a:t>Launch Ubuntu from the Start menu to set up your Linux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5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Installing </a:t>
            </a:r>
            <a:r>
              <a:rPr lang="en-US" b="1" dirty="0" err="1"/>
              <a:t>Ansible</a:t>
            </a:r>
            <a:r>
              <a:rPr lang="en-US" b="1" dirty="0"/>
              <a:t> on Windows (via WSL)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Update </a:t>
            </a:r>
            <a:r>
              <a:rPr lang="en-US" dirty="0"/>
              <a:t>and Install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 smtClean="0"/>
              <a:t>5) Verify </a:t>
            </a:r>
            <a:r>
              <a:rPr lang="en-US" dirty="0"/>
              <a:t>Installation: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--version</a:t>
            </a:r>
          </a:p>
        </p:txBody>
      </p:sp>
    </p:spTree>
    <p:extLst>
      <p:ext uri="{BB962C8B-B14F-4D97-AF65-F5344CB8AC3E}">
        <p14:creationId xmlns:p14="http://schemas.microsoft.com/office/powerpoint/2010/main" val="309232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</a:t>
            </a:r>
            <a:r>
              <a:rPr lang="en-US" b="1" dirty="0" err="1"/>
              <a:t>Ansible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installed, you can start using </a:t>
            </a:r>
            <a:r>
              <a:rPr lang="en-US" dirty="0" err="1"/>
              <a:t>Ansible</a:t>
            </a:r>
            <a:r>
              <a:rPr lang="en-US" dirty="0"/>
              <a:t> to manage your infrastructure.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concepts include:</a:t>
            </a:r>
          </a:p>
          <a:p>
            <a:r>
              <a:rPr lang="en-US" b="1" dirty="0"/>
              <a:t>Inventory:</a:t>
            </a:r>
            <a:r>
              <a:rPr lang="en-US" dirty="0"/>
              <a:t> Lists of managed hosts and groups of hosts.</a:t>
            </a:r>
          </a:p>
          <a:p>
            <a:r>
              <a:rPr lang="en-US" b="1" dirty="0"/>
              <a:t>Playbooks:</a:t>
            </a:r>
            <a:r>
              <a:rPr lang="en-US" dirty="0"/>
              <a:t> YAML files defining tasks to be executed on managed hosts.</a:t>
            </a:r>
          </a:p>
          <a:p>
            <a:r>
              <a:rPr lang="en-US" b="1" dirty="0"/>
              <a:t>Modules:</a:t>
            </a:r>
            <a:r>
              <a:rPr lang="en-US" dirty="0"/>
              <a:t> Units of work that </a:t>
            </a:r>
            <a:r>
              <a:rPr lang="en-US" dirty="0" err="1"/>
              <a:t>Ansible</a:t>
            </a:r>
            <a:r>
              <a:rPr lang="en-US" dirty="0"/>
              <a:t> executes, such as installing packages or restarting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82436"/>
            <a:ext cx="9603275" cy="48213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Here’s a simple example of an </a:t>
            </a:r>
            <a:r>
              <a:rPr lang="en-US" dirty="0" err="1" smtClean="0"/>
              <a:t>Ansible</a:t>
            </a:r>
            <a:r>
              <a:rPr lang="en-US" dirty="0" smtClean="0"/>
              <a:t> playbook (</a:t>
            </a:r>
            <a:r>
              <a:rPr lang="en-US" dirty="0" err="1" smtClean="0"/>
              <a:t>playbook.yml</a:t>
            </a:r>
            <a:r>
              <a:rPr lang="en-US" dirty="0" smtClean="0"/>
              <a:t>) that installs Nginx on Ubuntu servers:</a:t>
            </a:r>
          </a:p>
          <a:p>
            <a:r>
              <a:rPr lang="en-US" dirty="0" err="1" smtClean="0"/>
              <a:t>yaml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name: Install and start Nginx</a:t>
            </a:r>
          </a:p>
          <a:p>
            <a:r>
              <a:rPr lang="en-US" dirty="0"/>
              <a:t>  hosts: </a:t>
            </a:r>
            <a:r>
              <a:rPr lang="en-US" dirty="0" err="1"/>
              <a:t>web_servers</a:t>
            </a:r>
            <a:endParaRPr lang="en-US" dirty="0"/>
          </a:p>
          <a:p>
            <a:r>
              <a:rPr lang="en-US" dirty="0"/>
              <a:t>  become: true</a:t>
            </a:r>
          </a:p>
          <a:p>
            <a:r>
              <a:rPr lang="en-US" dirty="0" smtClean="0"/>
              <a:t>  </a:t>
            </a:r>
            <a:r>
              <a:rPr lang="en-US" dirty="0"/>
              <a:t>tasks:</a:t>
            </a:r>
          </a:p>
          <a:p>
            <a:r>
              <a:rPr lang="en-US" dirty="0"/>
              <a:t>    - name: Install Nginx</a:t>
            </a:r>
          </a:p>
          <a:p>
            <a:r>
              <a:rPr lang="en-US" dirty="0"/>
              <a:t>      apt:</a:t>
            </a:r>
          </a:p>
          <a:p>
            <a:r>
              <a:rPr lang="en-US" dirty="0"/>
              <a:t>        name: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        state: present</a:t>
            </a:r>
          </a:p>
          <a:p>
            <a:r>
              <a:rPr lang="en-US" dirty="0" smtClean="0"/>
              <a:t>    </a:t>
            </a:r>
            <a:r>
              <a:rPr lang="en-US" dirty="0"/>
              <a:t>- name: Start Nginx service</a:t>
            </a:r>
          </a:p>
          <a:p>
            <a:r>
              <a:rPr lang="en-US" dirty="0"/>
              <a:t>      service:</a:t>
            </a:r>
          </a:p>
          <a:p>
            <a:r>
              <a:rPr lang="en-US" dirty="0"/>
              <a:t>        name: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        state: started</a:t>
            </a:r>
          </a:p>
        </p:txBody>
      </p:sp>
    </p:spTree>
    <p:extLst>
      <p:ext uri="{BB962C8B-B14F-4D97-AF65-F5344CB8AC3E}">
        <p14:creationId xmlns:p14="http://schemas.microsoft.com/office/powerpoint/2010/main" val="3138065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570</TotalTime>
  <Words>503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Ansible</vt:lpstr>
      <vt:lpstr>Ansible Used For </vt:lpstr>
      <vt:lpstr>Installing Ansible </vt:lpstr>
      <vt:lpstr>Installing Ansible on Ubuntu Linux </vt:lpstr>
      <vt:lpstr>Installing Ansible on Windows (via WSL) </vt:lpstr>
      <vt:lpstr>Installing Ansible on Windows (via WSL) </vt:lpstr>
      <vt:lpstr>Getting Started with Ansible </vt:lpstr>
      <vt:lpstr>Example Playbook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36</cp:revision>
  <dcterms:created xsi:type="dcterms:W3CDTF">2023-03-20T03:52:19Z</dcterms:created>
  <dcterms:modified xsi:type="dcterms:W3CDTF">2024-07-12T01:54:13Z</dcterms:modified>
</cp:coreProperties>
</file>