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4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16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E76C-5875-47C9-908C-8CD4B582F4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C3E0-54CE-4C85-A656-E9AD55CED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8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All,</a:t>
            </a:r>
          </a:p>
          <a:p>
            <a:r>
              <a:rPr lang="en-US" dirty="0"/>
              <a:t>I am Anjana.</a:t>
            </a:r>
          </a:p>
          <a:p>
            <a:r>
              <a:rPr lang="en-US" dirty="0"/>
              <a:t>In this </a:t>
            </a:r>
            <a:r>
              <a:rPr lang="en-US" dirty="0" err="1"/>
              <a:t>lecture,I</a:t>
            </a:r>
            <a:r>
              <a:rPr lang="en-US" dirty="0"/>
              <a:t> am going to give an Overview on Docker from Continuous Delivery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1E374-2212-41E5-9AAA-D676812271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8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9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2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2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ursera.org/programs/cse-faculty-courses-an6zm/browse?collectionId=&amp;productId=Q5Krn5BMEei3MQqxoqmsBA&amp;productType=course&amp;query=continuous+delivery+and+devops++course&amp;showMiniModal=true&amp;source=2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778933" y="795867"/>
            <a:ext cx="10882981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</a:t>
            </a: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CLOUD DEVOPS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 smtClean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Cohort-5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22CEC3204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267654" y="4230350"/>
            <a:ext cx="10522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Introduction </a:t>
            </a:r>
            <a:r>
              <a:rPr lang="en-US" sz="3200" dirty="0"/>
              <a:t>to YAML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FBAA1B5-BFB9-4712-9BBF-4530C58785F2}"/>
              </a:ext>
            </a:extLst>
          </p:cNvPr>
          <p:cNvSpPr/>
          <p:nvPr/>
        </p:nvSpPr>
        <p:spPr>
          <a:xfrm>
            <a:off x="2151851" y="393929"/>
            <a:ext cx="818363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B222-6071-4CC6-A806-FEC66CB631F1}"/>
              </a:ext>
            </a:extLst>
          </p:cNvPr>
          <p:cNvSpPr txBox="1"/>
          <p:nvPr/>
        </p:nvSpPr>
        <p:spPr>
          <a:xfrm>
            <a:off x="995362" y="1564782"/>
            <a:ext cx="9608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US" dirty="0" err="1"/>
              <a:t>DevOps</a:t>
            </a:r>
            <a:r>
              <a:rPr lang="en-US" dirty="0"/>
              <a:t> for Web Development ,  </a:t>
            </a:r>
            <a:r>
              <a:rPr lang="en-US" dirty="0" err="1"/>
              <a:t>Mitesh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,  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endParaRPr lang="en-US" b="1" dirty="0"/>
          </a:p>
          <a:p>
            <a:pPr lvl="0"/>
            <a:r>
              <a:rPr lang="en-IN" b="1" dirty="0"/>
              <a:t>Reference Book</a:t>
            </a:r>
            <a:endParaRPr lang="en-IN" dirty="0"/>
          </a:p>
          <a:p>
            <a:r>
              <a:rPr lang="en-IN" dirty="0"/>
              <a:t>Beginning </a:t>
            </a:r>
            <a:r>
              <a:rPr lang="en-IN" dirty="0" err="1"/>
              <a:t>DevOps</a:t>
            </a:r>
            <a:r>
              <a:rPr lang="en-IN" dirty="0"/>
              <a:t> With </a:t>
            </a:r>
            <a:r>
              <a:rPr lang="en-IN" dirty="0" err="1"/>
              <a:t>Docker</a:t>
            </a:r>
            <a:r>
              <a:rPr lang="en-IN" dirty="0"/>
              <a:t> , Joseph </a:t>
            </a:r>
            <a:r>
              <a:rPr lang="en-IN" dirty="0" err="1"/>
              <a:t>Muli</a:t>
            </a:r>
            <a:r>
              <a:rPr lang="en-IN" dirty="0"/>
              <a:t> ,  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r>
              <a:rPr lang="en-IN" b="1" dirty="0"/>
              <a:t> </a:t>
            </a: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US" u="sng" dirty="0">
                <a:hlinkClick r:id="rId2"/>
              </a:rPr>
              <a:t>https://www.coursera.org/programs/cse-faculty-courses-an6zm/browse?collectionId=&amp;productId=Q5Krn5BMEei3MQqxoqmsBA&amp;productType=course&amp;query=continuous+delivery+and+devops++course&amp;showMiniModal=true&amp;source=2</a:t>
            </a:r>
            <a:endParaRPr lang="en-US" u="sng" dirty="0"/>
          </a:p>
          <a:p>
            <a:pPr lvl="0"/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4C01CF65-40B1-4D6F-A691-B524ECA5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14F7496-B4CA-4BF3-B671-C7EF8084A9F9}"/>
              </a:ext>
            </a:extLst>
          </p:cNvPr>
          <p:cNvSpPr/>
          <p:nvPr/>
        </p:nvSpPr>
        <p:spPr>
          <a:xfrm>
            <a:off x="2135945" y="1987061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dirty="0">
                <a:latin typeface="Poppins" pitchFamily="2" charset="77"/>
                <a:cs typeface="Poppins" pitchFamily="2" charset="77"/>
                <a:sym typeface="BioRhyme ExtraBold"/>
              </a:rPr>
              <a:t>Continuous Delivery &amp; </a:t>
            </a:r>
            <a:r>
              <a:rPr lang="en-US" sz="2400" b="1" dirty="0" err="1">
                <a:latin typeface="Poppins" pitchFamily="2" charset="77"/>
                <a:cs typeface="Poppins" pitchFamily="2" charset="77"/>
                <a:sym typeface="BioRhyme ExtraBold"/>
              </a:rPr>
              <a:t>DevOps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KL Deemed to be University Logo">
            <a:extLst>
              <a:ext uri="{FF2B5EF4-FFF2-40B4-BE49-F238E27FC236}">
                <a16:creationId xmlns:a16="http://schemas.microsoft.com/office/drawing/2014/main" id="{95CEA2D6-4C9B-4525-A4AE-9ED4F591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956" y="2690448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7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(YAML </a:t>
            </a:r>
            <a:r>
              <a:rPr lang="en-US" dirty="0" err="1"/>
              <a:t>Ain't</a:t>
            </a:r>
            <a:r>
              <a:rPr lang="en-US" dirty="0"/>
              <a:t> Markup Language) is a human-readable data serialization standard that is commonly used in configuration files and data exchange in various programming languages, including </a:t>
            </a:r>
            <a:r>
              <a:rPr lang="en-US" dirty="0" err="1"/>
              <a:t>Ansible</a:t>
            </a:r>
            <a:r>
              <a:rPr lang="en-US" dirty="0"/>
              <a:t>, Kubernetes, and many others. Here's an introduction to YAML:</a:t>
            </a:r>
          </a:p>
        </p:txBody>
      </p:sp>
    </p:spTree>
    <p:extLst>
      <p:ext uri="{BB962C8B-B14F-4D97-AF65-F5344CB8AC3E}">
        <p14:creationId xmlns:p14="http://schemas.microsoft.com/office/powerpoint/2010/main" val="311112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YAML: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Human-Readable</a:t>
            </a:r>
            <a:r>
              <a:rPr lang="en-US" dirty="0" smtClean="0"/>
              <a:t>:</a:t>
            </a:r>
          </a:p>
          <a:p>
            <a:r>
              <a:rPr lang="en-US" dirty="0"/>
              <a:t>Human-Readable: YAML is designed to be easily readable by humans, using indentation and simple syntax, which makes it particularly well-suited for configuration files.</a:t>
            </a:r>
          </a:p>
          <a:p>
            <a:endParaRPr lang="en-US" dirty="0"/>
          </a:p>
          <a:p>
            <a:r>
              <a:rPr lang="en-US" b="1" dirty="0"/>
              <a:t>Data Serialization</a:t>
            </a:r>
            <a:r>
              <a:rPr lang="en-US" dirty="0"/>
              <a:t>: It's primarily used for serializing structured data. This means converting complex data structures, such as dictionaries and lists, into a format that can be easily stored (like in a file) or transmitted (like over a network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549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Indentation</a:t>
            </a:r>
            <a:r>
              <a:rPr lang="en-US" dirty="0"/>
              <a:t>: Uses spaces (not tabs) to define the structure of data. Indentation level determines nesting.</a:t>
            </a:r>
          </a:p>
          <a:p>
            <a:r>
              <a:rPr lang="en-US" dirty="0"/>
              <a:t>Key-Value Pairs: Data is represented using key-value pairs, where the key and value are separated by a colon (:).</a:t>
            </a:r>
          </a:p>
          <a:p>
            <a:r>
              <a:rPr lang="en-US" dirty="0"/>
              <a:t>Lists: Arrays or lists are represented using hyphens (-) followed by a space, with each item on a new line.</a:t>
            </a:r>
          </a:p>
          <a:p>
            <a:r>
              <a:rPr lang="en-US" dirty="0"/>
              <a:t>Comments: Comments start with a hash (#) and can be used to annotate YAML files.</a:t>
            </a:r>
          </a:p>
        </p:txBody>
      </p:sp>
    </p:spTree>
    <p:extLst>
      <p:ext uri="{BB962C8B-B14F-4D97-AF65-F5344CB8AC3E}">
        <p14:creationId xmlns:p14="http://schemas.microsoft.com/office/powerpoint/2010/main" val="13003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YAML Document: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 This is a YAML document example</a:t>
            </a:r>
          </a:p>
          <a:p>
            <a:r>
              <a:rPr lang="en-US" dirty="0"/>
              <a:t>employee:</a:t>
            </a:r>
          </a:p>
          <a:p>
            <a:r>
              <a:rPr lang="en-US" dirty="0"/>
              <a:t>  name: John Doe</a:t>
            </a:r>
          </a:p>
          <a:p>
            <a:r>
              <a:rPr lang="en-US" dirty="0"/>
              <a:t>  age: 30</a:t>
            </a:r>
          </a:p>
          <a:p>
            <a:r>
              <a:rPr lang="en-US" dirty="0"/>
              <a:t>  department: Engineering</a:t>
            </a:r>
          </a:p>
          <a:p>
            <a:r>
              <a:rPr lang="en-US" dirty="0"/>
              <a:t>  skills:</a:t>
            </a:r>
          </a:p>
          <a:p>
            <a:r>
              <a:rPr lang="en-US" dirty="0"/>
              <a:t>    - Python</a:t>
            </a:r>
          </a:p>
          <a:p>
            <a:r>
              <a:rPr lang="en-US" dirty="0"/>
              <a:t>    -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/>
              <a:t>    - Docker</a:t>
            </a:r>
          </a:p>
          <a:p>
            <a:r>
              <a:rPr lang="en-US" dirty="0"/>
              <a:t>  contact:</a:t>
            </a:r>
          </a:p>
          <a:p>
            <a:r>
              <a:rPr lang="en-US" dirty="0"/>
              <a:t>    email: john.doe@example.com</a:t>
            </a:r>
          </a:p>
          <a:p>
            <a:r>
              <a:rPr lang="en-US" dirty="0"/>
              <a:t>    phone: "+1234567890"</a:t>
            </a:r>
          </a:p>
        </p:txBody>
      </p:sp>
    </p:spTree>
    <p:extLst>
      <p:ext uri="{BB962C8B-B14F-4D97-AF65-F5344CB8AC3E}">
        <p14:creationId xmlns:p14="http://schemas.microsoft.com/office/powerpoint/2010/main" val="157982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Mappings: Represented by key-value pairs where keys are unique within a mapping context.</a:t>
            </a:r>
          </a:p>
          <a:p>
            <a:r>
              <a:rPr lang="en-US" dirty="0" smtClean="0"/>
              <a:t>Sequences</a:t>
            </a:r>
            <a:r>
              <a:rPr lang="en-US" dirty="0"/>
              <a:t>: Represented by lists or arrays of items, each beginning with a hyphen (-).</a:t>
            </a:r>
          </a:p>
          <a:p>
            <a:r>
              <a:rPr lang="en-US" dirty="0" smtClean="0"/>
              <a:t>Scalars</a:t>
            </a:r>
            <a:r>
              <a:rPr lang="en-US" dirty="0"/>
              <a:t>: Represent individual atomic values like strings, numbers, or </a:t>
            </a:r>
            <a:r>
              <a:rPr lang="en-US" dirty="0" err="1"/>
              <a:t>boolean</a:t>
            </a:r>
            <a:r>
              <a:rPr lang="en-US" dirty="0"/>
              <a:t> values.</a:t>
            </a:r>
          </a:p>
          <a:p>
            <a:r>
              <a:rPr lang="en-US" dirty="0" smtClean="0"/>
              <a:t>Anchors </a:t>
            </a:r>
            <a:r>
              <a:rPr lang="en-US" dirty="0"/>
              <a:t>and Aliases: Allows you to reference previously defined data structures within the same document using &amp; (anchor) and * (alias).</a:t>
            </a:r>
          </a:p>
        </p:txBody>
      </p:sp>
    </p:spTree>
    <p:extLst>
      <p:ext uri="{BB962C8B-B14F-4D97-AF65-F5344CB8AC3E}">
        <p14:creationId xmlns:p14="http://schemas.microsoft.com/office/powerpoint/2010/main" val="102007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r>
              <a:rPr lang="en-US" dirty="0"/>
              <a:t>: Its human-readable format makes it easy to understand and edit manually.</a:t>
            </a:r>
          </a:p>
          <a:p>
            <a:r>
              <a:rPr lang="en-US" dirty="0" smtClean="0"/>
              <a:t>Conciseness</a:t>
            </a:r>
            <a:r>
              <a:rPr lang="en-US" dirty="0"/>
              <a:t>: Allows representing complex data structures in a concise manner.</a:t>
            </a:r>
          </a:p>
          <a:p>
            <a:r>
              <a:rPr lang="en-US" dirty="0" smtClean="0"/>
              <a:t>Extensibility</a:t>
            </a:r>
            <a:r>
              <a:rPr lang="en-US" dirty="0"/>
              <a:t>: Supports references and includes, making it flexible for larger and more complex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200456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vs. JSON: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r>
              <a:rPr lang="en-US" dirty="0"/>
              <a:t>: More readable with less punctuation, supports comments and anchors/aliases, but indentation is significant.</a:t>
            </a:r>
          </a:p>
          <a:p>
            <a:endParaRPr lang="en-US" dirty="0"/>
          </a:p>
          <a:p>
            <a:r>
              <a:rPr lang="en-US" dirty="0"/>
              <a:t>JSON: Lightweight, stricter syntax, more widely supported by programming languages and systems.</a:t>
            </a:r>
          </a:p>
        </p:txBody>
      </p:sp>
    </p:spTree>
    <p:extLst>
      <p:ext uri="{BB962C8B-B14F-4D97-AF65-F5344CB8AC3E}">
        <p14:creationId xmlns:p14="http://schemas.microsoft.com/office/powerpoint/2010/main" val="216001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E46C657-DD4E-40AC-94A0-74C4BB6966BB}"/>
              </a:ext>
            </a:extLst>
          </p:cNvPr>
          <p:cNvSpPr/>
          <p:nvPr/>
        </p:nvSpPr>
        <p:spPr>
          <a:xfrm>
            <a:off x="3058127" y="756505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7E53D-ED0D-4B2E-A01F-802AFE054204}"/>
              </a:ext>
            </a:extLst>
          </p:cNvPr>
          <p:cNvSpPr txBox="1">
            <a:spLocks/>
          </p:cNvSpPr>
          <p:nvPr/>
        </p:nvSpPr>
        <p:spPr>
          <a:xfrm>
            <a:off x="1439694" y="2149813"/>
            <a:ext cx="9147344" cy="2765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What does YAML stand for, and why is it popular for configuration files</a:t>
            </a:r>
            <a:r>
              <a:rPr lang="en-US" sz="2400" dirty="0" smtClean="0"/>
              <a:t>?</a:t>
            </a:r>
          </a:p>
          <a:p>
            <a:pPr marL="457200" indent="-457200">
              <a:buAutoNum type="arabicPeriod"/>
            </a:pPr>
            <a:r>
              <a:rPr lang="en-US" sz="2400" dirty="0"/>
              <a:t>How can you include one YAML file within another YAML file? </a:t>
            </a:r>
            <a:r>
              <a:rPr lang="en-US" sz="2400"/>
              <a:t>Provide an example.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5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Sql in Docker-session 15</Template>
  <TotalTime>567</TotalTime>
  <Words>508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BioRhyme ExtraBold</vt:lpstr>
      <vt:lpstr>Calibri</vt:lpstr>
      <vt:lpstr>Gill Sans MT</vt:lpstr>
      <vt:lpstr>Poppins</vt:lpstr>
      <vt:lpstr>Gallery</vt:lpstr>
      <vt:lpstr>PowerPoint Presentation</vt:lpstr>
      <vt:lpstr>YAML</vt:lpstr>
      <vt:lpstr>Basics of YAML:</vt:lpstr>
      <vt:lpstr>Syntax: </vt:lpstr>
      <vt:lpstr>Example YAML Document:</vt:lpstr>
      <vt:lpstr>Key Concepts:</vt:lpstr>
      <vt:lpstr>Advantages: </vt:lpstr>
      <vt:lpstr>YAML vs. JSON: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Dr S Sri Harsha</dc:creator>
  <cp:lastModifiedBy>LENOVO</cp:lastModifiedBy>
  <cp:revision>35</cp:revision>
  <dcterms:created xsi:type="dcterms:W3CDTF">2023-03-20T03:52:19Z</dcterms:created>
  <dcterms:modified xsi:type="dcterms:W3CDTF">2024-07-12T02:03:56Z</dcterms:modified>
</cp:coreProperties>
</file>