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4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16" r:id="rId12"/>
    <p:sldId id="315" r:id="rId13"/>
    <p:sldId id="31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E76C-5875-47C9-908C-8CD4B582F4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C3E0-54CE-4C85-A656-E9AD55CED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8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Day All,</a:t>
            </a:r>
          </a:p>
          <a:p>
            <a:r>
              <a:rPr lang="en-US" dirty="0"/>
              <a:t>I am Anjana.</a:t>
            </a:r>
          </a:p>
          <a:p>
            <a:r>
              <a:rPr lang="en-US" dirty="0"/>
              <a:t>In this </a:t>
            </a:r>
            <a:r>
              <a:rPr lang="en-US" dirty="0" err="1"/>
              <a:t>lecture,I</a:t>
            </a:r>
            <a:r>
              <a:rPr lang="en-US" dirty="0"/>
              <a:t> am going to give an Overview on Docker from Continuous Delivery and </a:t>
            </a:r>
            <a:r>
              <a:rPr lang="en-US" dirty="0" err="1"/>
              <a:t>Devops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1E374-2212-41E5-9AAA-D676812271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8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9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8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2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1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5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2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ursera.org/programs/cse-faculty-courses-an6zm/browse?collectionId=&amp;productId=Q5Krn5BMEei3MQqxoqmsBA&amp;productType=course&amp;query=continuous+delivery+and+devops++course&amp;showMiniModal=true&amp;source=2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5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778933" y="795867"/>
            <a:ext cx="10882981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</a:t>
            </a: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CLOUD DEVOPS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 smtClean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Cohort-5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22CEC3204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smtClean="0"/>
              <a:t> </a:t>
            </a: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A2283-D36F-39F5-622B-2240BAE759C7}"/>
              </a:ext>
            </a:extLst>
          </p:cNvPr>
          <p:cNvSpPr txBox="1"/>
          <p:nvPr/>
        </p:nvSpPr>
        <p:spPr>
          <a:xfrm>
            <a:off x="1267654" y="4230350"/>
            <a:ext cx="105222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</a:p>
          <a:p>
            <a:pPr algn="ctr"/>
            <a:r>
              <a:rPr lang="en-IN" sz="3200" dirty="0"/>
              <a:t>Jenkins Authentication and Authorization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7542"/>
            <a:ext cx="9603275" cy="457200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PLAY </a:t>
            </a:r>
            <a:r>
              <a:rPr lang="en-US" dirty="0"/>
              <a:t>[Example Playbook] *******************************************************</a:t>
            </a:r>
          </a:p>
          <a:p>
            <a:r>
              <a:rPr lang="en-US" dirty="0" smtClean="0"/>
              <a:t>TASK </a:t>
            </a:r>
            <a:r>
              <a:rPr lang="en-US" dirty="0"/>
              <a:t>[Gathering Facts] *********************************************************</a:t>
            </a:r>
          </a:p>
          <a:p>
            <a:r>
              <a:rPr lang="en-US" dirty="0"/>
              <a:t>ok: [host1]</a:t>
            </a:r>
          </a:p>
          <a:p>
            <a:r>
              <a:rPr lang="en-US" dirty="0"/>
              <a:t>ok: [host2]</a:t>
            </a:r>
          </a:p>
          <a:p>
            <a:r>
              <a:rPr lang="en-US" dirty="0" smtClean="0"/>
              <a:t>TASK </a:t>
            </a:r>
            <a:r>
              <a:rPr lang="en-US" dirty="0"/>
              <a:t>[Print Hello World] *******************************************************</a:t>
            </a:r>
          </a:p>
          <a:p>
            <a:r>
              <a:rPr lang="en-US" dirty="0"/>
              <a:t>ok: [host1] =&gt; {</a:t>
            </a:r>
          </a:p>
          <a:p>
            <a:r>
              <a:rPr lang="en-US" dirty="0"/>
              <a:t>    "</a:t>
            </a:r>
            <a:r>
              <a:rPr lang="en-US" dirty="0" err="1"/>
              <a:t>msg</a:t>
            </a:r>
            <a:r>
              <a:rPr lang="en-US" dirty="0"/>
              <a:t>": "Hello, World!"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ok: [host2] =&gt; {</a:t>
            </a:r>
          </a:p>
          <a:p>
            <a:r>
              <a:rPr lang="en-US" dirty="0"/>
              <a:t>    "</a:t>
            </a:r>
            <a:r>
              <a:rPr lang="en-US" dirty="0" err="1"/>
              <a:t>msg</a:t>
            </a:r>
            <a:r>
              <a:rPr lang="en-US" dirty="0"/>
              <a:t>": "Hello, World!"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RECAP </a:t>
            </a:r>
            <a:r>
              <a:rPr lang="en-US" dirty="0"/>
              <a:t>*********************************************************************</a:t>
            </a:r>
          </a:p>
          <a:p>
            <a:r>
              <a:rPr lang="en-US" dirty="0" smtClean="0"/>
              <a:t>host1                      </a:t>
            </a:r>
            <a:r>
              <a:rPr lang="en-US" dirty="0"/>
              <a:t>: ok=2    changed=0    unreachable=0    failed=0    skipped=0    rescued=0    ignored=0   </a:t>
            </a:r>
          </a:p>
          <a:p>
            <a:r>
              <a:rPr lang="en-US" dirty="0"/>
              <a:t>host2                      : ok=2    changed=0    unreachable=0    failed=0    skipped=0 </a:t>
            </a:r>
          </a:p>
        </p:txBody>
      </p:sp>
    </p:spTree>
    <p:extLst>
      <p:ext uri="{BB962C8B-B14F-4D97-AF65-F5344CB8AC3E}">
        <p14:creationId xmlns:p14="http://schemas.microsoft.com/office/powerpoint/2010/main" val="8115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E46C657-DD4E-40AC-94A0-74C4BB6966BB}"/>
              </a:ext>
            </a:extLst>
          </p:cNvPr>
          <p:cNvSpPr/>
          <p:nvPr/>
        </p:nvSpPr>
        <p:spPr>
          <a:xfrm>
            <a:off x="3110379" y="991637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D7E53D-ED0D-4B2E-A01F-802AFE054204}"/>
              </a:ext>
            </a:extLst>
          </p:cNvPr>
          <p:cNvSpPr txBox="1">
            <a:spLocks/>
          </p:cNvSpPr>
          <p:nvPr/>
        </p:nvSpPr>
        <p:spPr>
          <a:xfrm>
            <a:off x="1439694" y="2149813"/>
            <a:ext cx="9147344" cy="2765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How do you ensure a task in an </a:t>
            </a:r>
            <a:r>
              <a:rPr lang="en-US" sz="2400" dirty="0" err="1"/>
              <a:t>Ansible</a:t>
            </a:r>
            <a:r>
              <a:rPr lang="en-US" sz="2400" dirty="0"/>
              <a:t> playbook runs with elevated privileges (e.g., as root</a:t>
            </a:r>
            <a:r>
              <a:rPr lang="en-US" sz="2400" dirty="0" smtClean="0"/>
              <a:t>)?</a:t>
            </a:r>
          </a:p>
          <a:p>
            <a:pPr marL="457200" indent="-457200">
              <a:buAutoNum type="arabicPeriod"/>
            </a:pPr>
            <a:r>
              <a:rPr lang="en-US" sz="2400" dirty="0"/>
              <a:t>Provide examples of different types of tasks you can perform using </a:t>
            </a:r>
            <a:r>
              <a:rPr lang="en-US" sz="2400" dirty="0" err="1"/>
              <a:t>Ansible</a:t>
            </a:r>
            <a:r>
              <a:rPr lang="en-US" sz="2400"/>
              <a:t> modules within a playbook.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785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FBAA1B5-BFB9-4712-9BBF-4530C58785F2}"/>
              </a:ext>
            </a:extLst>
          </p:cNvPr>
          <p:cNvSpPr/>
          <p:nvPr/>
        </p:nvSpPr>
        <p:spPr>
          <a:xfrm>
            <a:off x="2151851" y="393929"/>
            <a:ext cx="8183639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EB222-6071-4CC6-A806-FEC66CB631F1}"/>
              </a:ext>
            </a:extLst>
          </p:cNvPr>
          <p:cNvSpPr txBox="1"/>
          <p:nvPr/>
        </p:nvSpPr>
        <p:spPr>
          <a:xfrm>
            <a:off x="995362" y="1564782"/>
            <a:ext cx="9608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IN" b="1" dirty="0"/>
              <a:t>TEXTBOOKS:</a:t>
            </a:r>
            <a:endParaRPr lang="en-IN" dirty="0"/>
          </a:p>
          <a:p>
            <a:r>
              <a:rPr lang="en-IN" dirty="0"/>
              <a:t> </a:t>
            </a:r>
            <a:endParaRPr lang="en-IN" b="1" dirty="0"/>
          </a:p>
          <a:p>
            <a:pPr lvl="0"/>
            <a:r>
              <a:rPr lang="en-US" dirty="0" err="1"/>
              <a:t>DevOps</a:t>
            </a:r>
            <a:r>
              <a:rPr lang="en-US" dirty="0"/>
              <a:t> for Web Development ,  </a:t>
            </a:r>
            <a:r>
              <a:rPr lang="en-US" dirty="0" err="1"/>
              <a:t>Mitesh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,  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endParaRPr lang="en-US" b="1" dirty="0"/>
          </a:p>
          <a:p>
            <a:pPr lvl="0"/>
            <a:r>
              <a:rPr lang="en-IN" b="1" dirty="0"/>
              <a:t>Reference Book</a:t>
            </a:r>
            <a:endParaRPr lang="en-IN" dirty="0"/>
          </a:p>
          <a:p>
            <a:r>
              <a:rPr lang="en-IN" dirty="0"/>
              <a:t>Beginning </a:t>
            </a:r>
            <a:r>
              <a:rPr lang="en-IN" dirty="0" err="1"/>
              <a:t>DevOps</a:t>
            </a:r>
            <a:r>
              <a:rPr lang="en-IN" dirty="0"/>
              <a:t> With </a:t>
            </a:r>
            <a:r>
              <a:rPr lang="en-IN" dirty="0" err="1"/>
              <a:t>Docker</a:t>
            </a:r>
            <a:r>
              <a:rPr lang="en-IN" dirty="0"/>
              <a:t> , Joseph </a:t>
            </a:r>
            <a:r>
              <a:rPr lang="en-IN" dirty="0" err="1"/>
              <a:t>Muli</a:t>
            </a:r>
            <a:r>
              <a:rPr lang="en-IN" dirty="0"/>
              <a:t> ,  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r>
              <a:rPr lang="en-IN" b="1" dirty="0"/>
              <a:t> </a:t>
            </a:r>
          </a:p>
          <a:p>
            <a:r>
              <a:rPr lang="en-IN" b="1" dirty="0"/>
              <a:t>WEB REFERNCES/MOOCS:</a:t>
            </a:r>
            <a:endParaRPr lang="en-IN" dirty="0"/>
          </a:p>
          <a:p>
            <a:pPr lvl="0"/>
            <a:r>
              <a:rPr lang="en-US" u="sng" dirty="0">
                <a:hlinkClick r:id="rId2"/>
              </a:rPr>
              <a:t>https://www.coursera.org/programs/cse-faculty-courses-an6zm/browse?collectionId=&amp;productId=Q5Krn5BMEei3MQqxoqmsBA&amp;productType=course&amp;query=continuous+delivery+and+devops++course&amp;showMiniModal=true&amp;source=2</a:t>
            </a:r>
            <a:endParaRPr lang="en-US" u="sng" dirty="0"/>
          </a:p>
          <a:p>
            <a:pPr lvl="0"/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id="{4C01CF65-40B1-4D6F-A691-B524ECA5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1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E14F7496-B4CA-4BF3-B671-C7EF8084A9F9}"/>
              </a:ext>
            </a:extLst>
          </p:cNvPr>
          <p:cNvSpPr/>
          <p:nvPr/>
        </p:nvSpPr>
        <p:spPr>
          <a:xfrm>
            <a:off x="2135945" y="1987061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 dirty="0">
                <a:latin typeface="Poppins" pitchFamily="2" charset="77"/>
                <a:cs typeface="Poppins" pitchFamily="2" charset="77"/>
                <a:sym typeface="BioRhyme ExtraBold"/>
              </a:rPr>
              <a:t>Continuous Delivery &amp; </a:t>
            </a:r>
            <a:r>
              <a:rPr lang="en-US" sz="2400" b="1" dirty="0" err="1">
                <a:latin typeface="Poppins" pitchFamily="2" charset="77"/>
                <a:cs typeface="Poppins" pitchFamily="2" charset="77"/>
                <a:sym typeface="BioRhyme ExtraBold"/>
              </a:rPr>
              <a:t>DevOps</a:t>
            </a:r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 descr="KL Deemed to be University Logo">
            <a:extLst>
              <a:ext uri="{FF2B5EF4-FFF2-40B4-BE49-F238E27FC236}">
                <a16:creationId xmlns:a16="http://schemas.microsoft.com/office/drawing/2014/main" id="{95CEA2D6-4C9B-4525-A4AE-9ED4F591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7956" y="2690448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878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Playbooks in </a:t>
            </a:r>
            <a:r>
              <a:rPr lang="en-US" dirty="0" err="1"/>
              <a:t>Ansible</a:t>
            </a:r>
            <a:r>
              <a:rPr lang="en-US" dirty="0"/>
              <a:t> are key components that define a set of tasks to be executed on remote hosts managed by </a:t>
            </a:r>
            <a:r>
              <a:rPr lang="en-US" dirty="0" err="1"/>
              <a:t>Ansible</a:t>
            </a:r>
            <a:r>
              <a:rPr lang="en-US" dirty="0"/>
              <a:t>. They are written in YAML format and serve as the central place to describe automation steps, configurations, and orchestration of infrastructure management tasks. Here's an overview of playbooks in </a:t>
            </a:r>
            <a:r>
              <a:rPr lang="en-US" dirty="0" err="1"/>
              <a:t>Ansible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6867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Playbooks are the files where </a:t>
            </a:r>
            <a:r>
              <a:rPr lang="en-US" dirty="0" err="1"/>
              <a:t>Ansible</a:t>
            </a:r>
            <a:r>
              <a:rPr lang="en-US" dirty="0"/>
              <a:t> code is written. Playbooks are written in YAML format. YAML stands for Yet Another Markup Language. </a:t>
            </a:r>
            <a:r>
              <a:rPr lang="en-US" b="1" dirty="0"/>
              <a:t>Playbooks</a:t>
            </a:r>
            <a:r>
              <a:rPr lang="en-US" dirty="0"/>
              <a:t> are one of the core features of </a:t>
            </a:r>
            <a:r>
              <a:rPr lang="en-US" dirty="0" err="1"/>
              <a:t>Ansible</a:t>
            </a:r>
            <a:r>
              <a:rPr lang="en-US" dirty="0"/>
              <a:t> and tell </a:t>
            </a:r>
            <a:r>
              <a:rPr lang="en-US" dirty="0" err="1"/>
              <a:t>Ansible</a:t>
            </a:r>
            <a:r>
              <a:rPr lang="en-US" dirty="0"/>
              <a:t> what to execute. They are like a to-do list for </a:t>
            </a:r>
            <a:r>
              <a:rPr lang="en-US" dirty="0" err="1"/>
              <a:t>Ansible</a:t>
            </a:r>
            <a:r>
              <a:rPr lang="en-US" dirty="0"/>
              <a:t> that contains a list of tasks.</a:t>
            </a:r>
          </a:p>
          <a:p>
            <a:r>
              <a:rPr lang="en-US" dirty="0"/>
              <a:t>Playbooks contain the steps which the user wants to execute on a particular machine. Playbooks are run sequentially. Playbooks are the building blocks for all the use cases of </a:t>
            </a:r>
            <a:r>
              <a:rPr lang="en-US" dirty="0" err="1"/>
              <a:t>Ansible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5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Playbooks: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Format: Playbooks are written in YAML, which is human-readable and easy to understand.</a:t>
            </a:r>
          </a:p>
          <a:p>
            <a:endParaRPr lang="en-US" dirty="0"/>
          </a:p>
          <a:p>
            <a:r>
              <a:rPr lang="en-US" dirty="0"/>
              <a:t>Inventory: Playbooks operate on hosts defined in an </a:t>
            </a:r>
            <a:r>
              <a:rPr lang="en-US" dirty="0" err="1"/>
              <a:t>Ansible</a:t>
            </a:r>
            <a:r>
              <a:rPr lang="en-US" dirty="0"/>
              <a:t> inventory file, specifying which hosts or groups of hosts to target.</a:t>
            </a:r>
          </a:p>
        </p:txBody>
      </p:sp>
    </p:spTree>
    <p:extLst>
      <p:ext uri="{BB962C8B-B14F-4D97-AF65-F5344CB8AC3E}">
        <p14:creationId xmlns:p14="http://schemas.microsoft.com/office/powerpoint/2010/main" val="199213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Playbooks: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Definition: A playbook consists of one or more plays. Each play is a collection of tasks to be executed on a set of hosts.</a:t>
            </a:r>
          </a:p>
          <a:p>
            <a:endParaRPr lang="en-US" dirty="0"/>
          </a:p>
          <a:p>
            <a:r>
              <a:rPr lang="en-US" dirty="0"/>
              <a:t>Tasks: Tasks within a play define actions to be performed on remote hosts. These can include commands, module invocations, or even calls to roles.</a:t>
            </a:r>
          </a:p>
        </p:txBody>
      </p:sp>
    </p:spTree>
    <p:extLst>
      <p:ext uri="{BB962C8B-B14F-4D97-AF65-F5344CB8AC3E}">
        <p14:creationId xmlns:p14="http://schemas.microsoft.com/office/powerpoint/2010/main" val="368645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Roles: Playbooks can include roles, which are reusable collections of tasks, handlers, templates, and variables. Roles help organize and modularize playbook content.</a:t>
            </a:r>
          </a:p>
          <a:p>
            <a:endParaRPr lang="en-US" dirty="0"/>
          </a:p>
          <a:p>
            <a:r>
              <a:rPr lang="en-US" dirty="0"/>
              <a:t>Handlers: Handlers are tasks that only run when triggered by other tasks, typically at the end of a play. They are used to restart services or perform other actions that should only occur once all related tasks are complete.</a:t>
            </a:r>
          </a:p>
        </p:txBody>
      </p:sp>
    </p:spTree>
    <p:extLst>
      <p:ext uri="{BB962C8B-B14F-4D97-AF65-F5344CB8AC3E}">
        <p14:creationId xmlns:p14="http://schemas.microsoft.com/office/powerpoint/2010/main" val="265845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</a:t>
            </a:r>
            <a:r>
              <a:rPr lang="en-US" dirty="0" err="1"/>
              <a:t>Ansible</a:t>
            </a:r>
            <a:r>
              <a:rPr lang="en-US" dirty="0"/>
              <a:t>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- name: Example Playbook</a:t>
            </a:r>
          </a:p>
          <a:p>
            <a:r>
              <a:rPr lang="en-US" dirty="0"/>
              <a:t>  hosts: all  # Targeting all hosts in the inventory</a:t>
            </a:r>
          </a:p>
          <a:p>
            <a:endParaRPr lang="en-US" dirty="0"/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Print Hello World</a:t>
            </a:r>
          </a:p>
          <a:p>
            <a:r>
              <a:rPr lang="en-US" dirty="0"/>
              <a:t>      debug:  # Using the debug module to print messages</a:t>
            </a:r>
          </a:p>
          <a:p>
            <a:r>
              <a:rPr lang="en-US" dirty="0"/>
              <a:t>        </a:t>
            </a:r>
            <a:r>
              <a:rPr lang="en-US" dirty="0" err="1"/>
              <a:t>msg</a:t>
            </a:r>
            <a:r>
              <a:rPr lang="en-US" dirty="0"/>
              <a:t>: "Hello, World!"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0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Name: The name field provides a description of the playbook, indicating its purpose (in this case, "Example Playbook").</a:t>
            </a:r>
          </a:p>
          <a:p>
            <a:endParaRPr lang="en-US" dirty="0"/>
          </a:p>
          <a:p>
            <a:r>
              <a:rPr lang="en-US" dirty="0"/>
              <a:t>Hosts: hosts: all specifies that this playbook will target all hosts defined in the </a:t>
            </a:r>
            <a:r>
              <a:rPr lang="en-US" dirty="0" err="1"/>
              <a:t>Ansible</a:t>
            </a:r>
            <a:r>
              <a:rPr lang="en-US" dirty="0"/>
              <a:t> inventory (/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/hosts or a custom inventory file).</a:t>
            </a:r>
          </a:p>
          <a:p>
            <a:endParaRPr lang="en-US" dirty="0"/>
          </a:p>
          <a:p>
            <a:r>
              <a:rPr lang="en-US" dirty="0"/>
              <a:t>Tasks: This playbook contains a single task:</a:t>
            </a:r>
          </a:p>
          <a:p>
            <a:endParaRPr lang="en-US" dirty="0"/>
          </a:p>
          <a:p>
            <a:r>
              <a:rPr lang="en-US" dirty="0"/>
              <a:t>Print Hello World: Uses the debug module to print the message "Hello, World!" to the standard output.</a:t>
            </a:r>
          </a:p>
        </p:txBody>
      </p:sp>
    </p:spTree>
    <p:extLst>
      <p:ext uri="{BB962C8B-B14F-4D97-AF65-F5344CB8AC3E}">
        <p14:creationId xmlns:p14="http://schemas.microsoft.com/office/powerpoint/2010/main" val="410290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execute this playbook, save it to a file (e.g., </a:t>
            </a:r>
            <a:r>
              <a:rPr lang="en-US" dirty="0" err="1"/>
              <a:t>example.yml</a:t>
            </a:r>
            <a:r>
              <a:rPr lang="en-US" dirty="0"/>
              <a:t>) and run it using the </a:t>
            </a:r>
            <a:r>
              <a:rPr lang="en-US" dirty="0" err="1"/>
              <a:t>ansible</a:t>
            </a:r>
            <a:r>
              <a:rPr lang="en-US" dirty="0"/>
              <a:t>-playbook command: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-playbook </a:t>
            </a:r>
            <a:r>
              <a:rPr lang="en-US" dirty="0" err="1"/>
              <a:t>example.yml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423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Sql in Docker-session 15</Template>
  <TotalTime>572</TotalTime>
  <Words>604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BioRhyme ExtraBold</vt:lpstr>
      <vt:lpstr>Calibri</vt:lpstr>
      <vt:lpstr>Gill Sans MT</vt:lpstr>
      <vt:lpstr>Poppins</vt:lpstr>
      <vt:lpstr>Gallery</vt:lpstr>
      <vt:lpstr>PowerPoint Presentation</vt:lpstr>
      <vt:lpstr>Playbooks</vt:lpstr>
      <vt:lpstr>PowerPoint Presentation</vt:lpstr>
      <vt:lpstr>Structure of Playbooks:</vt:lpstr>
      <vt:lpstr>Structure of Playbooks:</vt:lpstr>
      <vt:lpstr>Structure of Playbooks</vt:lpstr>
      <vt:lpstr>example of an Ansible playbook</vt:lpstr>
      <vt:lpstr>example</vt:lpstr>
      <vt:lpstr>Execution: </vt:lpstr>
      <vt:lpstr>Output: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Dr S Sri Harsha</dc:creator>
  <cp:lastModifiedBy>LENOVO</cp:lastModifiedBy>
  <cp:revision>36</cp:revision>
  <dcterms:created xsi:type="dcterms:W3CDTF">2023-03-20T03:52:19Z</dcterms:created>
  <dcterms:modified xsi:type="dcterms:W3CDTF">2024-07-12T02:19:33Z</dcterms:modified>
</cp:coreProperties>
</file>