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37" r:id="rId3"/>
    <p:sldId id="339" r:id="rId4"/>
    <p:sldId id="340" r:id="rId5"/>
    <p:sldId id="341" r:id="rId6"/>
    <p:sldId id="342" r:id="rId7"/>
    <p:sldId id="32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DB6FF-6D1B-4136-AD7A-D75DE556D5C3}" v="10" dt="2024-06-25T06:08:44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4801" y="4240746"/>
            <a:ext cx="8637587" cy="564934"/>
          </a:xfrm>
        </p:spPr>
        <p:txBody>
          <a:bodyPr>
            <a:normAutofit fontScale="25000" lnSpcReduction="20000"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u="sng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</a:p>
          <a:p>
            <a:pPr algn="ctr">
              <a:buNone/>
            </a:pPr>
            <a:r>
              <a:rPr lang="en-IN" sz="144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  </a:t>
            </a:r>
            <a:endParaRPr lang="en-US" sz="144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  <a:p>
            <a:pPr algn="ctr">
              <a:buNone/>
            </a:pPr>
            <a:r>
              <a:rPr lang="en-IN" sz="1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COULD and devops 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 </a:t>
            </a:r>
            <a:r>
              <a:rPr lang="en-IN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22CS2243F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8E16B0-6738-0B29-73D0-376E4D279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07394"/>
              </p:ext>
            </p:extLst>
          </p:nvPr>
        </p:nvGraphicFramePr>
        <p:xfrm>
          <a:off x="4811712" y="5100320"/>
          <a:ext cx="2882900" cy="966470"/>
        </p:xfrm>
        <a:graphic>
          <a:graphicData uri="http://schemas.openxmlformats.org/drawingml/2006/table">
            <a:tbl>
              <a:tblPr/>
              <a:tblGrid>
                <a:gridCol w="2882900">
                  <a:extLst>
                    <a:ext uri="{9D8B030D-6E8A-4147-A177-3AD203B41FA5}">
                      <a16:colId xmlns:a16="http://schemas.microsoft.com/office/drawing/2014/main" val="2553811707"/>
                    </a:ext>
                  </a:extLst>
                </a:gridCol>
              </a:tblGrid>
              <a:tr h="416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Virtulization and Evolution of Containerization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9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A3955-21EC-E47E-CE84-F6BECD2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4580"/>
            <a:ext cx="9603275" cy="609174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Virtualization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B1A08-ABDB-4412-5982-83086B12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6474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is a technology that allows multiple operating systems and applications to run on a single physical machine by creating multiple virtual instances.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instance, known as a virtual machine (VM), operates as if it were a separate physical computer with its own operating system, applications, and resources.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abstraction of hardware and software resources provides significant benefits, including improved resource utilization, scalability, and flexibility.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 txBox="1">
            <a:spLocks/>
          </p:cNvSpPr>
          <p:nvPr/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568961" y="721360"/>
            <a:ext cx="568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345441" y="2023744"/>
            <a:ext cx="534504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864296" y="2033862"/>
            <a:ext cx="5327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5BB5-46CA-CAFD-A3D8-42DA74AF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Evolution of Containerization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B6ED7-8E20-5169-6051-E6C7C781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CE95B-501D-00AA-9F38-485F65DE2855}"/>
              </a:ext>
            </a:extLst>
          </p:cNvPr>
          <p:cNvSpPr txBox="1"/>
          <p:nvPr/>
        </p:nvSpPr>
        <p:spPr>
          <a:xfrm>
            <a:off x="1451579" y="2690336"/>
            <a:ext cx="100292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Containerization is a lightweight form of virtualization that allows applications to run in isolated user spaces, called containers, on a shared operating system. Unlike traditional VMs, containers do not require a full OS for each instance, making them more efficient and faster to start.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109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B654-8767-B0E4-F950-755FEEDB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39" y="1271880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Key Concepts in Virtualization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DF028-8B1E-1183-4678-CC7A3F0E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96ABC-8339-6F73-CE0D-C1A17B233455}"/>
              </a:ext>
            </a:extLst>
          </p:cNvPr>
          <p:cNvSpPr txBox="1"/>
          <p:nvPr/>
        </p:nvSpPr>
        <p:spPr>
          <a:xfrm>
            <a:off x="1595119" y="2143760"/>
            <a:ext cx="100713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Hypervisor (Virtual Machine Monitor)</a:t>
            </a:r>
            <a:r>
              <a:rPr lang="en-US" sz="2400" dirty="0"/>
              <a:t>: The software layer that enables virtualization. It manages the creation and execution of virtual machines.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Virtual Machines (VMs)</a:t>
            </a:r>
            <a:r>
              <a:rPr lang="en-US" sz="2400" dirty="0"/>
              <a:t>: The virtual instances that run on a hypervisor. Each VM has its own operating system and applications, isolated from other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1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2B19-53E8-2CF6-759D-2E7890E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DED5D-B6D2-A177-23C3-A72B26F7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5AF8E-185D-3BEF-B547-999B7421426A}"/>
              </a:ext>
            </a:extLst>
          </p:cNvPr>
          <p:cNvSpPr txBox="1"/>
          <p:nvPr/>
        </p:nvSpPr>
        <p:spPr>
          <a:xfrm>
            <a:off x="772160" y="2092960"/>
            <a:ext cx="10444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Resource Allocation</a:t>
            </a:r>
            <a:r>
              <a:rPr lang="en-US" sz="2400" dirty="0"/>
              <a:t>: Virtualization allows dynamic allocation of CPU, memory, storage, and networking resources to VMs, improving overall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Isolation</a:t>
            </a:r>
            <a:r>
              <a:rPr lang="en-US" sz="2400" dirty="0"/>
              <a:t>: Each VM is isolated from others, providing security and stability by preventing one VM from affecting others.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009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750-2551-D835-7199-9A7FE55A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8560"/>
            <a:ext cx="9603275" cy="6751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Containerization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448DB-2D5B-BFED-2F83-70F965F8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81B62-8DFD-DF67-26DD-18FFBFF1940C}"/>
              </a:ext>
            </a:extLst>
          </p:cNvPr>
          <p:cNvSpPr txBox="1"/>
          <p:nvPr/>
        </p:nvSpPr>
        <p:spPr>
          <a:xfrm>
            <a:off x="1451579" y="1950720"/>
            <a:ext cx="107404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Efficiency</a:t>
            </a:r>
            <a:r>
              <a:rPr lang="en-US" sz="2400" dirty="0"/>
              <a:t>: Containers share the host OS kernel, making them more lightweight and efficient compared to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Portability</a:t>
            </a:r>
            <a:r>
              <a:rPr lang="en-US" sz="2400" dirty="0"/>
              <a:t>: Container images can run consistently across different environments, from development to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Scalability</a:t>
            </a:r>
            <a:r>
              <a:rPr lang="en-US" sz="2400" dirty="0"/>
              <a:t>: Containers can be easily scaled up or down to handle varying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Isolation</a:t>
            </a:r>
            <a:r>
              <a:rPr lang="en-US" sz="2400" dirty="0"/>
              <a:t>: Containers provide process and filesystem isolation, enhancing security and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Rapid Deployment</a:t>
            </a:r>
            <a:r>
              <a:rPr lang="en-US" sz="2400" dirty="0"/>
              <a:t>: Containers start quickly and can be rapidly deployed, enabling faster development cycles.</a:t>
            </a:r>
          </a:p>
        </p:txBody>
      </p:sp>
    </p:spTree>
    <p:extLst>
      <p:ext uri="{BB962C8B-B14F-4D97-AF65-F5344CB8AC3E}">
        <p14:creationId xmlns:p14="http://schemas.microsoft.com/office/powerpoint/2010/main" val="333040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cap="all" dirty="0">
                <a:ln/>
                <a:solidFill>
                  <a:schemeClr val="bg1"/>
                </a:solidFill>
                <a:cs typeface="Poppins" panose="00000500000000000000" pitchFamily="2" charset="0"/>
                <a:sym typeface="BioRhyme ExtraBold"/>
              </a:rPr>
              <a:t>CLOUD  and devops 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 PPT Template (2)" id="{914A09AC-2BFA-422E-BBA9-6B67FF1F046A}" vid="{CF22B5CC-A74E-4CF6-874F-173C884626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</Template>
  <TotalTime>395</TotalTime>
  <Words>357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BioRhyme ExtraBold</vt:lpstr>
      <vt:lpstr>Calibri</vt:lpstr>
      <vt:lpstr>Gill Sans MT</vt:lpstr>
      <vt:lpstr>Poppins</vt:lpstr>
      <vt:lpstr>Times New Roman</vt:lpstr>
      <vt:lpstr>Gallery</vt:lpstr>
      <vt:lpstr>PowerPoint Presentation</vt:lpstr>
      <vt:lpstr>Introduction to Virtualization </vt:lpstr>
      <vt:lpstr>Evolution of Containerization</vt:lpstr>
      <vt:lpstr>Key Concepts in Virtualization</vt:lpstr>
      <vt:lpstr>Cont..</vt:lpstr>
      <vt:lpstr>Advantages of Containerization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– ADAPTIVE Software Engineering COURSE CODE – 22CS2119R</dc:title>
  <dc:creator>Dr Manoj Wadhwa</dc:creator>
  <cp:lastModifiedBy>sathvikirompicherla19@outlook.com</cp:lastModifiedBy>
  <cp:revision>26</cp:revision>
  <dcterms:created xsi:type="dcterms:W3CDTF">2023-05-03T04:55:26Z</dcterms:created>
  <dcterms:modified xsi:type="dcterms:W3CDTF">2024-06-25T06:20:50Z</dcterms:modified>
</cp:coreProperties>
</file>