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4" r:id="rId2"/>
    <p:sldId id="326" r:id="rId3"/>
    <p:sldId id="317" r:id="rId4"/>
    <p:sldId id="318" r:id="rId5"/>
    <p:sldId id="327" r:id="rId6"/>
    <p:sldId id="328" r:id="rId7"/>
    <p:sldId id="329" r:id="rId8"/>
    <p:sldId id="330" r:id="rId9"/>
    <p:sldId id="331" r:id="rId10"/>
    <p:sldId id="332" r:id="rId11"/>
    <p:sldId id="319" r:id="rId12"/>
    <p:sldId id="320" r:id="rId13"/>
    <p:sldId id="321" r:id="rId14"/>
    <p:sldId id="316" r:id="rId15"/>
    <p:sldId id="315" r:id="rId16"/>
    <p:sldId id="31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E76C-5875-47C9-908C-8CD4B582F4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C3E0-54CE-4C85-A656-E9AD55CED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8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Day All,</a:t>
            </a:r>
          </a:p>
          <a:p>
            <a:r>
              <a:rPr lang="en-US" dirty="0"/>
              <a:t>I am Anjana.</a:t>
            </a:r>
          </a:p>
          <a:p>
            <a:r>
              <a:rPr lang="en-US" dirty="0"/>
              <a:t>In this </a:t>
            </a:r>
            <a:r>
              <a:rPr lang="en-US" dirty="0" err="1"/>
              <a:t>lecture,I</a:t>
            </a:r>
            <a:r>
              <a:rPr lang="en-US" dirty="0"/>
              <a:t> am going to give an Overview on Docker from Continuous Delivery and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1E374-2212-41E5-9AAA-D676812271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8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9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8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2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1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5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2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ursera.org/programs/cse-faculty-courses-an6zm/browse?collectionId=&amp;productId=Q5Krn5BMEei3MQqxoqmsBA&amp;productType=course&amp;query=continuous+delivery+and+devops++course&amp;showMiniModal=true&amp;source=2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5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778933" y="795867"/>
            <a:ext cx="10882981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</a:t>
            </a: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CLOUD DEVOPS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 smtClean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Cohort-5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22CEC3204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smtClean="0"/>
              <a:t> </a:t>
            </a: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A2283-D36F-39F5-622B-2240BAE759C7}"/>
              </a:ext>
            </a:extLst>
          </p:cNvPr>
          <p:cNvSpPr txBox="1"/>
          <p:nvPr/>
        </p:nvSpPr>
        <p:spPr>
          <a:xfrm>
            <a:off x="1267654" y="4230350"/>
            <a:ext cx="105222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algn="ctr"/>
            <a:r>
              <a:rPr lang="en-US" dirty="0"/>
              <a:t>Packaging your software- </a:t>
            </a:r>
            <a:r>
              <a:rPr lang="en-US" dirty="0" err="1"/>
              <a:t>Dockerfile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Copies requirements.txt from your local directory into the Docker image's /app directory.</a:t>
            </a:r>
          </a:p>
          <a:p>
            <a:r>
              <a:rPr lang="en-US" dirty="0"/>
              <a:t>RUN pip install -r requirements.txt:</a:t>
            </a:r>
          </a:p>
          <a:p>
            <a:endParaRPr lang="en-US" dirty="0"/>
          </a:p>
          <a:p>
            <a:r>
              <a:rPr lang="en-US" dirty="0"/>
              <a:t>Installs the Python dependencies listed in requirements.txt using pip.</a:t>
            </a:r>
          </a:p>
          <a:p>
            <a:r>
              <a:rPr lang="en-US" dirty="0"/>
              <a:t>COPY . .: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Copies the rest of your application code (assuming it’s in the current directory) into the Docker image's /app directory.</a:t>
            </a:r>
          </a:p>
          <a:p>
            <a:r>
              <a:rPr lang="en-US" dirty="0"/>
              <a:t>CMD ["python", "./app.py"]:</a:t>
            </a:r>
          </a:p>
          <a:p>
            <a:endParaRPr lang="en-US" dirty="0"/>
          </a:p>
          <a:p>
            <a:r>
              <a:rPr lang="en-US" dirty="0"/>
              <a:t>Specifies the command to run when the container starts. Here, it runs python ./app.py, assuming app.py is your main application file.</a:t>
            </a:r>
          </a:p>
          <a:p>
            <a:r>
              <a:rPr lang="en-US" dirty="0"/>
              <a:t>Building the Docker Image:</a:t>
            </a:r>
          </a:p>
        </p:txBody>
      </p:sp>
    </p:spTree>
    <p:extLst>
      <p:ext uri="{BB962C8B-B14F-4D97-AF65-F5344CB8AC3E}">
        <p14:creationId xmlns:p14="http://schemas.microsoft.com/office/powerpoint/2010/main" val="214776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Docker Image: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build the Docker image using this </a:t>
            </a:r>
            <a:r>
              <a:rPr lang="en-US" dirty="0" err="1"/>
              <a:t>Dockerfile</a:t>
            </a:r>
            <a:r>
              <a:rPr lang="en-US" dirty="0"/>
              <a:t>, navigate to the directory containing the </a:t>
            </a:r>
            <a:r>
              <a:rPr lang="en-US" dirty="0" err="1"/>
              <a:t>Dockerfile</a:t>
            </a:r>
            <a:r>
              <a:rPr lang="en-US" dirty="0"/>
              <a:t> and run the following command:</a:t>
            </a:r>
          </a:p>
          <a:p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build -t my-python-app .</a:t>
            </a:r>
          </a:p>
          <a:p>
            <a:r>
              <a:rPr lang="en-US" dirty="0"/>
              <a:t>This command builds a Docker image named my-python-app using the </a:t>
            </a:r>
            <a:r>
              <a:rPr lang="en-US" dirty="0" err="1"/>
              <a:t>Dockerfile</a:t>
            </a:r>
            <a:r>
              <a:rPr lang="en-US" dirty="0"/>
              <a:t> (. indicates the current directory).</a:t>
            </a:r>
          </a:p>
        </p:txBody>
      </p:sp>
    </p:spTree>
    <p:extLst>
      <p:ext uri="{BB962C8B-B14F-4D97-AF65-F5344CB8AC3E}">
        <p14:creationId xmlns:p14="http://schemas.microsoft.com/office/powerpoint/2010/main" val="15328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Docker Container: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building the Docker image, you can run a container based on this image using:</a:t>
            </a:r>
          </a:p>
          <a:p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-d my-python-app</a:t>
            </a:r>
          </a:p>
          <a:p>
            <a:r>
              <a:rPr lang="en-US" dirty="0"/>
              <a:t>This starts a container in detached mode (-d) based on the my-python-app image.</a:t>
            </a:r>
          </a:p>
        </p:txBody>
      </p:sp>
    </p:spTree>
    <p:extLst>
      <p:ext uri="{BB962C8B-B14F-4D97-AF65-F5344CB8AC3E}">
        <p14:creationId xmlns:p14="http://schemas.microsoft.com/office/powerpoint/2010/main" val="5029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E46C657-DD4E-40AC-94A0-74C4BB6966BB}"/>
              </a:ext>
            </a:extLst>
          </p:cNvPr>
          <p:cNvSpPr/>
          <p:nvPr/>
        </p:nvSpPr>
        <p:spPr>
          <a:xfrm>
            <a:off x="3058127" y="756505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D7E53D-ED0D-4B2E-A01F-802AFE054204}"/>
              </a:ext>
            </a:extLst>
          </p:cNvPr>
          <p:cNvSpPr txBox="1">
            <a:spLocks/>
          </p:cNvSpPr>
          <p:nvPr/>
        </p:nvSpPr>
        <p:spPr>
          <a:xfrm>
            <a:off x="1439694" y="2149813"/>
            <a:ext cx="9147344" cy="2765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What is a </a:t>
            </a:r>
            <a:r>
              <a:rPr lang="en-US" sz="2400" dirty="0" err="1"/>
              <a:t>Dockerfile</a:t>
            </a:r>
            <a:r>
              <a:rPr lang="en-US" sz="2400" dirty="0"/>
              <a:t> and what is it used for</a:t>
            </a:r>
            <a:r>
              <a:rPr lang="en-US" sz="2400" dirty="0" smtClean="0"/>
              <a:t>?</a:t>
            </a:r>
          </a:p>
          <a:p>
            <a:pPr marL="457200" indent="-457200">
              <a:buAutoNum type="arabicPeriod"/>
            </a:pPr>
            <a:r>
              <a:rPr lang="en-US" sz="2400" dirty="0"/>
              <a:t>How can you optimize a </a:t>
            </a:r>
            <a:r>
              <a:rPr lang="en-US" sz="2400" dirty="0" err="1"/>
              <a:t>Dockerfile</a:t>
            </a:r>
            <a:r>
              <a:rPr lang="en-US" sz="2400" dirty="0"/>
              <a:t> for faster builds and smaller image sizes</a:t>
            </a:r>
            <a:r>
              <a:rPr lang="en-US" sz="2400" dirty="0" smtClean="0"/>
              <a:t>?</a:t>
            </a:r>
          </a:p>
          <a:p>
            <a:pPr marL="457200" indent="-457200">
              <a:buAutoNum type="arabicPeriod"/>
            </a:pPr>
            <a:r>
              <a:rPr lang="en-US" sz="2400" dirty="0"/>
              <a:t>How do you use environment variables in a </a:t>
            </a:r>
            <a:r>
              <a:rPr lang="en-US" sz="2400" dirty="0" err="1"/>
              <a:t>Dockerfile</a:t>
            </a:r>
            <a:r>
              <a:rPr lang="en-US" sz="2400"/>
              <a:t>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85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FBAA1B5-BFB9-4712-9BBF-4530C58785F2}"/>
              </a:ext>
            </a:extLst>
          </p:cNvPr>
          <p:cNvSpPr/>
          <p:nvPr/>
        </p:nvSpPr>
        <p:spPr>
          <a:xfrm>
            <a:off x="2151851" y="393929"/>
            <a:ext cx="8183639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EB222-6071-4CC6-A806-FEC66CB631F1}"/>
              </a:ext>
            </a:extLst>
          </p:cNvPr>
          <p:cNvSpPr txBox="1"/>
          <p:nvPr/>
        </p:nvSpPr>
        <p:spPr>
          <a:xfrm>
            <a:off x="995362" y="1564782"/>
            <a:ext cx="9608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IN" b="1" dirty="0"/>
              <a:t>TEXTBOOKS:</a:t>
            </a:r>
            <a:endParaRPr lang="en-IN" dirty="0"/>
          </a:p>
          <a:p>
            <a:r>
              <a:rPr lang="en-IN" dirty="0"/>
              <a:t> </a:t>
            </a:r>
            <a:endParaRPr lang="en-IN" b="1" dirty="0"/>
          </a:p>
          <a:p>
            <a:pPr lvl="0"/>
            <a:r>
              <a:rPr lang="en-US" dirty="0" err="1"/>
              <a:t>DevOps</a:t>
            </a:r>
            <a:r>
              <a:rPr lang="en-US" dirty="0"/>
              <a:t> for Web Development ,  </a:t>
            </a:r>
            <a:r>
              <a:rPr lang="en-US" dirty="0" err="1"/>
              <a:t>Mitesh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,  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endParaRPr lang="en-US" b="1" dirty="0"/>
          </a:p>
          <a:p>
            <a:pPr lvl="0"/>
            <a:r>
              <a:rPr lang="en-IN" b="1" dirty="0"/>
              <a:t>Reference Book</a:t>
            </a:r>
            <a:endParaRPr lang="en-IN" dirty="0"/>
          </a:p>
          <a:p>
            <a:r>
              <a:rPr lang="en-IN" dirty="0"/>
              <a:t>Beginning </a:t>
            </a:r>
            <a:r>
              <a:rPr lang="en-IN" dirty="0" err="1"/>
              <a:t>DevOps</a:t>
            </a:r>
            <a:r>
              <a:rPr lang="en-IN" dirty="0"/>
              <a:t> With </a:t>
            </a:r>
            <a:r>
              <a:rPr lang="en-IN" dirty="0" err="1"/>
              <a:t>Docker</a:t>
            </a:r>
            <a:r>
              <a:rPr lang="en-IN" dirty="0"/>
              <a:t> , Joseph </a:t>
            </a:r>
            <a:r>
              <a:rPr lang="en-IN" dirty="0" err="1"/>
              <a:t>Muli</a:t>
            </a:r>
            <a:r>
              <a:rPr lang="en-IN" dirty="0"/>
              <a:t> ,  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r>
              <a:rPr lang="en-IN" b="1" dirty="0"/>
              <a:t> </a:t>
            </a:r>
          </a:p>
          <a:p>
            <a:r>
              <a:rPr lang="en-IN" b="1" dirty="0"/>
              <a:t>WEB REFERNCES/MOOCS:</a:t>
            </a:r>
            <a:endParaRPr lang="en-IN" dirty="0"/>
          </a:p>
          <a:p>
            <a:pPr lvl="0"/>
            <a:r>
              <a:rPr lang="en-US" u="sng" dirty="0">
                <a:hlinkClick r:id="rId2"/>
              </a:rPr>
              <a:t>https://www.coursera.org/programs/cse-faculty-courses-an6zm/browse?collectionId=&amp;productId=Q5Krn5BMEei3MQqxoqmsBA&amp;productType=course&amp;query=continuous+delivery+and+devops++course&amp;showMiniModal=true&amp;source=2</a:t>
            </a:r>
            <a:endParaRPr lang="en-US" u="sng" dirty="0"/>
          </a:p>
          <a:p>
            <a:pPr lvl="0"/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4C01CF65-40B1-4D6F-A691-B524ECA5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1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E14F7496-B4CA-4BF3-B671-C7EF8084A9F9}"/>
              </a:ext>
            </a:extLst>
          </p:cNvPr>
          <p:cNvSpPr/>
          <p:nvPr/>
        </p:nvSpPr>
        <p:spPr>
          <a:xfrm>
            <a:off x="2135945" y="1987061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dirty="0">
                <a:latin typeface="Poppins" pitchFamily="2" charset="77"/>
                <a:cs typeface="Poppins" pitchFamily="2" charset="77"/>
                <a:sym typeface="BioRhyme ExtraBold"/>
              </a:rPr>
              <a:t>Continuous Delivery &amp; </a:t>
            </a:r>
            <a:r>
              <a:rPr lang="en-US" sz="2400" b="1" dirty="0" err="1">
                <a:latin typeface="Poppins" pitchFamily="2" charset="77"/>
                <a:cs typeface="Poppins" pitchFamily="2" charset="77"/>
                <a:sym typeface="BioRhyme ExtraBold"/>
              </a:rPr>
              <a:t>DevOps</a:t>
            </a:r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KL Deemed to be University Logo">
            <a:extLst>
              <a:ext uri="{FF2B5EF4-FFF2-40B4-BE49-F238E27FC236}">
                <a16:creationId xmlns:a16="http://schemas.microsoft.com/office/drawing/2014/main" id="{95CEA2D6-4C9B-4525-A4AE-9ED4F591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7956" y="2690448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87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is a text document that contains commands that are used to assemble an image. We can use any command that call on the command line. 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builds images automatically by reading the instructions from the </a:t>
            </a:r>
            <a:r>
              <a:rPr lang="en-US" dirty="0" err="1"/>
              <a:t>Dockerfile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docker</a:t>
            </a:r>
            <a:r>
              <a:rPr lang="en-US" dirty="0"/>
              <a:t> build command is used to build an image from the </a:t>
            </a:r>
            <a:r>
              <a:rPr lang="en-US" dirty="0" err="1"/>
              <a:t>Dockerfile</a:t>
            </a:r>
            <a:r>
              <a:rPr lang="en-US" dirty="0"/>
              <a:t>. You can use the -f flag with </a:t>
            </a:r>
            <a:r>
              <a:rPr lang="en-US" dirty="0" err="1"/>
              <a:t>docker</a:t>
            </a:r>
            <a:r>
              <a:rPr lang="en-US" dirty="0"/>
              <a:t> build to point to a </a:t>
            </a:r>
            <a:r>
              <a:rPr lang="en-US" dirty="0" err="1"/>
              <a:t>Dockerfile</a:t>
            </a:r>
            <a:r>
              <a:rPr lang="en-US" dirty="0"/>
              <a:t> anywhere in your file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build -f /path/to/a/</a:t>
            </a:r>
            <a:r>
              <a:rPr lang="en-US" dirty="0" err="1"/>
              <a:t>Dockerfile</a:t>
            </a:r>
            <a:r>
              <a:rPr lang="en-US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32482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Instructions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instructions are not case-sensitive but you must follow conventions which recommend to use uppercase.</a:t>
            </a:r>
          </a:p>
          <a:p>
            <a:r>
              <a:rPr lang="en-US" dirty="0"/>
              <a:t>Docker runs instructions of </a:t>
            </a:r>
            <a:r>
              <a:rPr lang="en-US" dirty="0" err="1"/>
              <a:t>Dockerfile</a:t>
            </a:r>
            <a:r>
              <a:rPr lang="en-US" dirty="0"/>
              <a:t> in top to bottom order. The first instruction must be </a:t>
            </a:r>
            <a:r>
              <a:rPr lang="en-US" b="1" dirty="0"/>
              <a:t>FROM</a:t>
            </a:r>
            <a:r>
              <a:rPr lang="en-US" dirty="0"/>
              <a:t> in order to specify the Base Image.</a:t>
            </a:r>
          </a:p>
          <a:p>
            <a:r>
              <a:rPr lang="en-US" dirty="0"/>
              <a:t>A statement begin with # treated as a comment. You can use RUN, CMD, FROM, EXPOSE, ENV </a:t>
            </a:r>
            <a:r>
              <a:rPr lang="en-US" dirty="0" err="1"/>
              <a:t>etc</a:t>
            </a:r>
            <a:r>
              <a:rPr lang="en-US" dirty="0"/>
              <a:t> instructions in your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9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commonly used instructions.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This instruction is used to set the Base Image for the subsequent instructions. A valid </a:t>
            </a:r>
            <a:r>
              <a:rPr lang="en-US" dirty="0" err="1"/>
              <a:t>Dockerfile</a:t>
            </a:r>
            <a:r>
              <a:rPr lang="en-US" dirty="0"/>
              <a:t> must have FROM as its first instruction.</a:t>
            </a:r>
          </a:p>
          <a:p>
            <a:endParaRPr lang="en-US" dirty="0"/>
          </a:p>
          <a:p>
            <a:r>
              <a:rPr lang="en-US" dirty="0"/>
              <a:t>Ex.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ubuntu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25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commonly used instructions.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  <a:p>
            <a:r>
              <a:rPr lang="en-US" dirty="0"/>
              <a:t>We can add labels to an image to organize images of our project. We need to use LABEL instruction to set label for the image.</a:t>
            </a:r>
          </a:p>
          <a:p>
            <a:r>
              <a:rPr lang="en-US" dirty="0"/>
              <a:t>LABEL </a:t>
            </a:r>
            <a:r>
              <a:rPr lang="en-US" dirty="0" err="1"/>
              <a:t>vendorl</a:t>
            </a:r>
            <a:r>
              <a:rPr lang="en-US" dirty="0"/>
              <a:t> = "</a:t>
            </a:r>
            <a:r>
              <a:rPr lang="en-US" dirty="0" err="1"/>
              <a:t>JavaTpoint</a:t>
            </a:r>
            <a:r>
              <a:rPr lang="en-US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5619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commonly used instructions.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  <a:p>
            <a:r>
              <a:rPr lang="en-US" dirty="0"/>
              <a:t>This instruction is used to execute any command of the current image.</a:t>
            </a:r>
          </a:p>
          <a:p>
            <a:endParaRPr lang="en-US" dirty="0"/>
          </a:p>
          <a:p>
            <a:r>
              <a:rPr lang="en-US" dirty="0"/>
              <a:t>Ex.</a:t>
            </a:r>
          </a:p>
          <a:p>
            <a:endParaRPr lang="en-US" dirty="0"/>
          </a:p>
          <a:p>
            <a:r>
              <a:rPr lang="en-US" dirty="0"/>
              <a:t>RUN /bin/bash -c 'source $HOME/.</a:t>
            </a:r>
            <a:r>
              <a:rPr lang="en-US" dirty="0" err="1"/>
              <a:t>bashrc</a:t>
            </a:r>
            <a:r>
              <a:rPr lang="en-US" dirty="0"/>
              <a:t>; echo $HOME' </a:t>
            </a:r>
          </a:p>
        </p:txBody>
      </p:sp>
    </p:spTree>
    <p:extLst>
      <p:ext uri="{BB962C8B-B14F-4D97-AF65-F5344CB8AC3E}">
        <p14:creationId xmlns:p14="http://schemas.microsoft.com/office/powerpoint/2010/main" val="210132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commonly used instructions.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</a:t>
            </a:r>
          </a:p>
          <a:p>
            <a:r>
              <a:rPr lang="en-US" dirty="0"/>
              <a:t>This is used to execute application by the image. We should use CMD always in the following form</a:t>
            </a:r>
          </a:p>
          <a:p>
            <a:endParaRPr lang="en-US" dirty="0"/>
          </a:p>
          <a:p>
            <a:r>
              <a:rPr lang="en-US" dirty="0"/>
              <a:t>CMD ["executable", "param1", "param2"?]  </a:t>
            </a:r>
          </a:p>
          <a:p>
            <a:r>
              <a:rPr lang="en-US" dirty="0"/>
              <a:t>This is preferred way to use CMD. There can be only one CMD in a </a:t>
            </a:r>
            <a:r>
              <a:rPr lang="en-US" dirty="0" err="1"/>
              <a:t>Dockerfile</a:t>
            </a:r>
            <a:r>
              <a:rPr lang="en-US" dirty="0"/>
              <a:t>. If we use more than one CMD, only last one will execute.</a:t>
            </a:r>
          </a:p>
        </p:txBody>
      </p:sp>
    </p:spTree>
    <p:extLst>
      <p:ext uri="{BB962C8B-B14F-4D97-AF65-F5344CB8AC3E}">
        <p14:creationId xmlns:p14="http://schemas.microsoft.com/office/powerpoint/2010/main" val="26228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1208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 Use an existing Docker image as a base</a:t>
            </a:r>
          </a:p>
          <a:p>
            <a:r>
              <a:rPr lang="en-US" dirty="0"/>
              <a:t>FROM python:3.9-slim</a:t>
            </a:r>
          </a:p>
          <a:p>
            <a:r>
              <a:rPr lang="en-US" dirty="0" smtClean="0"/>
              <a:t># </a:t>
            </a:r>
            <a:r>
              <a:rPr lang="en-US" dirty="0"/>
              <a:t>Set the working directory inside the container</a:t>
            </a:r>
          </a:p>
          <a:p>
            <a:r>
              <a:rPr lang="en-US" dirty="0"/>
              <a:t>WORKDIR /app</a:t>
            </a:r>
          </a:p>
          <a:p>
            <a:r>
              <a:rPr lang="en-US" dirty="0" smtClean="0"/>
              <a:t># </a:t>
            </a:r>
            <a:r>
              <a:rPr lang="en-US" dirty="0"/>
              <a:t>Copy the dependencies file to the working directory</a:t>
            </a:r>
          </a:p>
          <a:p>
            <a:r>
              <a:rPr lang="en-US" dirty="0"/>
              <a:t>COPY requirements.txt .</a:t>
            </a:r>
          </a:p>
          <a:p>
            <a:r>
              <a:rPr lang="en-US" dirty="0" smtClean="0"/>
              <a:t># </a:t>
            </a:r>
            <a:r>
              <a:rPr lang="en-US" dirty="0"/>
              <a:t>Install dependencies</a:t>
            </a:r>
          </a:p>
          <a:p>
            <a:r>
              <a:rPr lang="en-US" dirty="0"/>
              <a:t>RUN pip install -r requirements.txt</a:t>
            </a:r>
          </a:p>
          <a:p>
            <a:r>
              <a:rPr lang="en-US" dirty="0" smtClean="0"/>
              <a:t># </a:t>
            </a:r>
            <a:r>
              <a:rPr lang="en-US" dirty="0"/>
              <a:t>Copy the rest of the application code to the working directory</a:t>
            </a:r>
          </a:p>
          <a:p>
            <a:r>
              <a:rPr lang="en-US" dirty="0"/>
              <a:t>COPY . .</a:t>
            </a:r>
          </a:p>
          <a:p>
            <a:r>
              <a:rPr lang="en-US" dirty="0" smtClean="0"/>
              <a:t># </a:t>
            </a:r>
            <a:r>
              <a:rPr lang="en-US" dirty="0"/>
              <a:t>Specify the command to run on container startup</a:t>
            </a:r>
          </a:p>
          <a:p>
            <a:r>
              <a:rPr lang="en-US" dirty="0"/>
              <a:t>CMD ["python", "./app.py"]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9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FROM python:3.9-slim:</a:t>
            </a:r>
          </a:p>
          <a:p>
            <a:endParaRPr lang="en-US" dirty="0"/>
          </a:p>
          <a:p>
            <a:r>
              <a:rPr lang="en-US" dirty="0"/>
              <a:t>Specifies the base image for your Docker image. Here, python:3.9-slim is used, which provides a minimal Python 3.9 environment.</a:t>
            </a:r>
          </a:p>
          <a:p>
            <a:r>
              <a:rPr lang="en-US" dirty="0"/>
              <a:t>WORKDIR /app:</a:t>
            </a:r>
          </a:p>
          <a:p>
            <a:endParaRPr lang="en-US" dirty="0"/>
          </a:p>
          <a:p>
            <a:r>
              <a:rPr lang="en-US" dirty="0"/>
              <a:t>Sets the working directory inside the container where subsequent commands will be executed. /app is a common choice.</a:t>
            </a:r>
          </a:p>
          <a:p>
            <a:r>
              <a:rPr lang="en-US" dirty="0"/>
              <a:t>COPY requirements.txt .: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9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Sql in Docker-session 15</Template>
  <TotalTime>579</TotalTime>
  <Words>715</Words>
  <Application>Microsoft Office PowerPoint</Application>
  <PresentationFormat>Widescreen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BioRhyme ExtraBold</vt:lpstr>
      <vt:lpstr>Calibri</vt:lpstr>
      <vt:lpstr>Gill Sans MT</vt:lpstr>
      <vt:lpstr>Poppins</vt:lpstr>
      <vt:lpstr>Gallery</vt:lpstr>
      <vt:lpstr>PowerPoint Presentation</vt:lpstr>
      <vt:lpstr> Dockerfile </vt:lpstr>
      <vt:lpstr>Dockerfile Instructions </vt:lpstr>
      <vt:lpstr>some commonly used instructions.</vt:lpstr>
      <vt:lpstr>some commonly used instructions.</vt:lpstr>
      <vt:lpstr>some commonly used instructions.</vt:lpstr>
      <vt:lpstr>some commonly used instructions.</vt:lpstr>
      <vt:lpstr>Dockerfile example</vt:lpstr>
      <vt:lpstr>Example</vt:lpstr>
      <vt:lpstr>example</vt:lpstr>
      <vt:lpstr>Example</vt:lpstr>
      <vt:lpstr>Building the Docker Image: </vt:lpstr>
      <vt:lpstr>Running the Docker Container: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Dr S Sri Harsha</dc:creator>
  <cp:lastModifiedBy>LENOVO</cp:lastModifiedBy>
  <cp:revision>36</cp:revision>
  <dcterms:created xsi:type="dcterms:W3CDTF">2023-03-20T03:52:19Z</dcterms:created>
  <dcterms:modified xsi:type="dcterms:W3CDTF">2024-07-12T10:23:24Z</dcterms:modified>
</cp:coreProperties>
</file>