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7" r:id="rId3"/>
    <p:sldId id="258" r:id="rId4"/>
    <p:sldId id="317" r:id="rId5"/>
    <p:sldId id="326" r:id="rId6"/>
    <p:sldId id="327" r:id="rId7"/>
    <p:sldId id="328" r:id="rId8"/>
    <p:sldId id="30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FE25B-BBA1-E1FC-E737-AA9D54EFCFFF}" v="1" dt="2024-05-02T08:12:2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14-05-2024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64801" y="3932969"/>
            <a:ext cx="8637587" cy="536342"/>
          </a:xfrm>
        </p:spPr>
        <p:txBody>
          <a:bodyPr>
            <a:normAutofit fontScale="25000" lnSpcReduction="20000"/>
          </a:bodyPr>
          <a:lstStyle/>
          <a:p>
            <a:pPr indent="0" algn="ctr">
              <a:spcBef>
                <a:spcPts val="0"/>
              </a:spcBef>
              <a:buNone/>
            </a:pPr>
            <a:r>
              <a:rPr lang="en-US" sz="12800" b="1" u="sng" dirty="0">
                <a:solidFill>
                  <a:srgbClr val="C0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</a:t>
            </a:r>
          </a:p>
          <a:p>
            <a:pPr indent="0" algn="ctr">
              <a:spcBef>
                <a:spcPts val="0"/>
              </a:spcBef>
              <a:buNone/>
            </a:pPr>
            <a:r>
              <a:rPr lang="en-US" sz="12800" b="1" dirty="0">
                <a:solidFill>
                  <a:srgbClr val="C0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Kubernetes Architecture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2800" b="1" dirty="0">
              <a:solidFill>
                <a:srgbClr val="FF0000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algn="ctr">
              <a:buNone/>
            </a:pP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6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2091448" y="1193798"/>
            <a:ext cx="8433880" cy="273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COULD and devops 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 </a:t>
            </a:r>
            <a:r>
              <a:rPr lang="en-IN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20CS3019AA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396BFE3-14AF-696C-6920-43C082DD6CE9}"/>
              </a:ext>
            </a:extLst>
          </p:cNvPr>
          <p:cNvSpPr txBox="1">
            <a:spLocks/>
          </p:cNvSpPr>
          <p:nvPr/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8684B-34BA-BB64-17CA-52ED57E147A8}"/>
              </a:ext>
            </a:extLst>
          </p:cNvPr>
          <p:cNvSpPr txBox="1"/>
          <p:nvPr/>
        </p:nvSpPr>
        <p:spPr>
          <a:xfrm>
            <a:off x="2084151" y="643808"/>
            <a:ext cx="8178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solidFill>
                  <a:srgbClr val="C00000"/>
                </a:solidFill>
              </a:rPr>
              <a:t>AIM OF THE SESSION</a:t>
            </a:r>
          </a:p>
          <a:p>
            <a:pPr algn="ctr"/>
            <a:endParaRPr lang="en-US" sz="1800" b="1" dirty="0">
              <a:solidFill>
                <a:srgbClr val="C00000"/>
              </a:solidFill>
            </a:endParaRPr>
          </a:p>
          <a:p>
            <a:pPr algn="ctr"/>
            <a:r>
              <a:rPr lang="en-US" sz="1800" b="0" i="0" dirty="0">
                <a:effectLst/>
                <a:latin typeface="Poppins"/>
                <a:cs typeface="Poppins"/>
              </a:rPr>
              <a:t>To familiarize students with the basic concept </a:t>
            </a:r>
            <a:r>
              <a:rPr lang="en-US" dirty="0">
                <a:latin typeface="Poppins"/>
                <a:cs typeface="Poppins"/>
              </a:rPr>
              <a:t>agile modeling 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394E6-0C99-8F26-C67B-D88D560EB229}"/>
              </a:ext>
            </a:extLst>
          </p:cNvPr>
          <p:cNvSpPr txBox="1"/>
          <p:nvPr/>
        </p:nvSpPr>
        <p:spPr>
          <a:xfrm>
            <a:off x="910537" y="2023744"/>
            <a:ext cx="392272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solidFill>
                  <a:srgbClr val="C00000"/>
                </a:solidFill>
              </a:rPr>
              <a:t>INSTRUCTIONAL OBJECTIVES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Poppins"/>
                <a:cs typeface="Poppins"/>
              </a:rPr>
              <a:t>This</a:t>
            </a:r>
            <a:r>
              <a:rPr lang="en-US" sz="1800" b="0" i="0" dirty="0">
                <a:effectLst/>
                <a:latin typeface="Poppins"/>
                <a:cs typeface="Poppins"/>
              </a:rPr>
              <a:t> </a:t>
            </a:r>
            <a:r>
              <a:rPr lang="en-US" sz="1800" dirty="0">
                <a:latin typeface="Poppins"/>
                <a:cs typeface="Poppins"/>
              </a:rPr>
              <a:t>Session</a:t>
            </a:r>
            <a:r>
              <a:rPr lang="en-US" sz="18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Poppins"/>
                <a:cs typeface="Poppins"/>
              </a:rPr>
              <a:t>Demonstrate  </a:t>
            </a:r>
            <a:r>
              <a:rPr lang="en-US" dirty="0"/>
              <a:t>Kubernetes Architecture 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Poppins"/>
              <a:cs typeface="Poppins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Poppins"/>
                <a:cs typeface="Poppins"/>
              </a:rPr>
              <a:t>Describe </a:t>
            </a:r>
            <a:r>
              <a:rPr lang="en-US" dirty="0"/>
              <a:t>Kubernetes on Windows </a:t>
            </a:r>
          </a:p>
          <a:p>
            <a:pPr marL="342900" indent="-342900">
              <a:buFontTx/>
              <a:buAutoNum type="arabicPeriod"/>
            </a:pPr>
            <a:endParaRPr lang="en-US" dirty="0">
              <a:latin typeface="Poppins"/>
              <a:cs typeface="Poppins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Poppins"/>
              <a:cs typeface="Poppins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8B10B-453E-92C8-D716-22B450131A34}"/>
              </a:ext>
            </a:extLst>
          </p:cNvPr>
          <p:cNvSpPr txBox="1"/>
          <p:nvPr/>
        </p:nvSpPr>
        <p:spPr>
          <a:xfrm>
            <a:off x="6792686" y="2033862"/>
            <a:ext cx="53993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solidFill>
                  <a:srgbClr val="C00000"/>
                </a:solidFill>
              </a:rPr>
              <a:t>LEARNING OUTCOMES</a:t>
            </a:r>
          </a:p>
          <a:p>
            <a:pPr>
              <a:lnSpc>
                <a:spcPct val="200000"/>
              </a:lnSpc>
            </a:pPr>
            <a:r>
              <a:rPr lang="en-US" sz="18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800" dirty="0">
                <a:latin typeface="Arial"/>
                <a:cs typeface="Arial"/>
              </a:rPr>
              <a:t>session</a:t>
            </a:r>
            <a:r>
              <a:rPr lang="en-US" sz="1800" b="0" i="0" dirty="0">
                <a:effectLst/>
                <a:latin typeface="Arial"/>
                <a:cs typeface="Arial"/>
              </a:rPr>
              <a:t>, you should be able to</a:t>
            </a:r>
          </a:p>
          <a:p>
            <a:pPr marL="342900" indent="-342900">
              <a:buFontTx/>
              <a:buAutoNum type="arabicPeriod"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Define </a:t>
            </a:r>
            <a:r>
              <a:rPr lang="en-US" dirty="0"/>
              <a:t>Kubernetes Architecture </a:t>
            </a:r>
          </a:p>
          <a:p>
            <a:pPr marL="342900" indent="-342900">
              <a:buAutoNum type="arabicPeriod"/>
            </a:pPr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Describe </a:t>
            </a:r>
            <a:r>
              <a:rPr lang="en-US" dirty="0"/>
              <a:t>Kubernetes on Windows </a:t>
            </a:r>
          </a:p>
          <a:p>
            <a:pPr marL="342900" indent="-342900">
              <a:buFontTx/>
              <a:buAutoNum type="arabicPeriod"/>
            </a:pPr>
            <a:endParaRPr lang="en-US" sz="1800" dirty="0">
              <a:ea typeface="+mn-lt"/>
              <a:cs typeface="+mn-lt"/>
            </a:endParaRPr>
          </a:p>
          <a:p>
            <a:pPr marL="342900" indent="-342900"/>
            <a:endParaRPr lang="en-US" sz="1800" dirty="0">
              <a:ea typeface="+mn-lt"/>
              <a:cs typeface="+mn-lt"/>
            </a:endParaRPr>
          </a:p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3212" y="1252025"/>
            <a:ext cx="100865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4021" y="1252025"/>
            <a:ext cx="4807779" cy="111630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/>
              <a:t>Kubernetes Architecture</a:t>
            </a:r>
          </a:p>
          <a:p>
            <a:pPr marL="514350" indent="-514350">
              <a:buFont typeface="Wingdings" pitchFamily="2" charset="2"/>
              <a:buChar char="Ø"/>
            </a:pPr>
            <a:endParaRPr lang="en-IN" sz="2800" dirty="0"/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/>
              <a:t>Kubernetes on Windows </a:t>
            </a:r>
          </a:p>
          <a:p>
            <a:pPr>
              <a:buFont typeface="Wingdings" pitchFamily="2" charset="2"/>
              <a:buChar char="Ø"/>
            </a:pPr>
            <a:endParaRPr lang="en-IN" sz="2800" dirty="0"/>
          </a:p>
          <a:p>
            <a:endParaRPr lang="en-US" sz="280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</a:pP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br>
              <a:rPr lang="en-US" sz="2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473653" y="84408"/>
            <a:ext cx="6201295" cy="42879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SESSION DESCRIPTION</a:t>
            </a:r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187075F-D99A-7B42-6DE8-BA27FFE12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64" y="685800"/>
            <a:ext cx="12079458" cy="5421087"/>
          </a:xfrm>
        </p:spPr>
      </p:pic>
    </p:spTree>
    <p:extLst>
      <p:ext uri="{BB962C8B-B14F-4D97-AF65-F5344CB8AC3E}">
        <p14:creationId xmlns:p14="http://schemas.microsoft.com/office/powerpoint/2010/main" val="9510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40971"/>
            <a:ext cx="9603275" cy="612783"/>
          </a:xfrm>
        </p:spPr>
        <p:txBody>
          <a:bodyPr/>
          <a:lstStyle/>
          <a:p>
            <a:r>
              <a:rPr lang="en-IN" dirty="0"/>
              <a:t>Kubernetes Master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A2CAE77-6134-8DBE-0BA9-B5542E455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89962"/>
            <a:ext cx="12192000" cy="431489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95400"/>
            <a:ext cx="9603275" cy="558354"/>
          </a:xfrm>
        </p:spPr>
        <p:txBody>
          <a:bodyPr/>
          <a:lstStyle/>
          <a:p>
            <a:r>
              <a:rPr lang="en-IN" dirty="0"/>
              <a:t>Kubernetes Master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7E94E62-32ED-13B6-C301-1BE1A6C2E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754"/>
            <a:ext cx="12192000" cy="430755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25CA5E3-62E7-0B50-6014-8FFB055C6C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8405" y="2253202"/>
            <a:ext cx="10295189" cy="3452887"/>
          </a:xfrm>
        </p:spPr>
      </p:pic>
      <p:sp>
        <p:nvSpPr>
          <p:cNvPr id="9" name="TextBox 8"/>
          <p:cNvSpPr txBox="1"/>
          <p:nvPr/>
        </p:nvSpPr>
        <p:spPr>
          <a:xfrm>
            <a:off x="1451579" y="1140433"/>
            <a:ext cx="7171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058127" y="756505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SELF-ASSESSMENT QUESTIONS</a:t>
            </a: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9694" y="2149813"/>
            <a:ext cx="9147344" cy="276508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>
                <a:latin typeface="Poppins"/>
                <a:cs typeface="Poppins"/>
              </a:rPr>
              <a:t>Describe  about  </a:t>
            </a:r>
            <a:r>
              <a:rPr lang="en-US" sz="1800"/>
              <a:t>Kubernetes Architecture ?</a:t>
            </a:r>
          </a:p>
          <a:p>
            <a:pPr marL="342900" indent="-342900">
              <a:buAutoNum type="arabicPeriod"/>
            </a:pPr>
            <a:endParaRPr lang="en-US" sz="1800">
              <a:latin typeface="Poppins"/>
              <a:cs typeface="Poppins"/>
            </a:endParaRPr>
          </a:p>
          <a:p>
            <a:pPr marL="342900" indent="-342900">
              <a:buAutoNum type="arabicPeriod"/>
            </a:pPr>
            <a:r>
              <a:rPr lang="en-US" sz="1800">
                <a:latin typeface="Poppins"/>
                <a:cs typeface="Poppins"/>
              </a:rPr>
              <a:t>Describe about </a:t>
            </a:r>
            <a:r>
              <a:rPr lang="en-US" sz="1800"/>
              <a:t>Kubernetes on Windows  ?</a:t>
            </a:r>
          </a:p>
        </p:txBody>
      </p:sp>
    </p:spTree>
    <p:extLst>
      <p:ext uri="{BB962C8B-B14F-4D97-AF65-F5344CB8AC3E}">
        <p14:creationId xmlns:p14="http://schemas.microsoft.com/office/powerpoint/2010/main" val="56221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E PPT Template (2)" id="{914A09AC-2BFA-422E-BBA9-6B67FF1F046A}" vid="{CF22B5CC-A74E-4CF6-874F-173C884626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</Template>
  <TotalTime>0</TotalTime>
  <Words>101</Words>
  <Application>Microsoft Office PowerPoint</Application>
  <PresentationFormat>Widescreen</PresentationFormat>
  <Paragraphs>73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BioRhyme ExtraBold</vt:lpstr>
      <vt:lpstr>Calibri</vt:lpstr>
      <vt:lpstr>Gill Sans MT</vt:lpstr>
      <vt:lpstr>Poppins</vt:lpstr>
      <vt:lpstr>Times New Roman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Kubernetes Master Components</vt:lpstr>
      <vt:lpstr>Kubernetes Master Components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– ADAPTIVE Software Engineering COURSE CODE – 22CS2119R</dc:title>
  <dc:creator>Dr Manoj Wadhwa</dc:creator>
  <cp:lastModifiedBy>sathvikirompicherla19@outlook.com</cp:lastModifiedBy>
  <cp:revision>3</cp:revision>
  <dcterms:created xsi:type="dcterms:W3CDTF">2023-05-03T04:55:26Z</dcterms:created>
  <dcterms:modified xsi:type="dcterms:W3CDTF">2024-05-14T05:23:14Z</dcterms:modified>
</cp:coreProperties>
</file>