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337" r:id="rId3"/>
    <p:sldId id="338" r:id="rId4"/>
    <p:sldId id="339" r:id="rId5"/>
    <p:sldId id="340" r:id="rId6"/>
    <p:sldId id="341" r:id="rId7"/>
    <p:sldId id="32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C080C4-7198-4F04-902D-2A8CDF1C6D9F}" v="116" dt="2024-06-01T07:03:32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pPr/>
              <a:t>01-06-2024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pPr/>
              <a:t>01-06-2024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640656-3048-2A08-BF39-81705306F79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764801" y="4240746"/>
            <a:ext cx="8637587" cy="564934"/>
          </a:xfrm>
        </p:spPr>
        <p:txBody>
          <a:bodyPr>
            <a:normAutofit fontScale="25000" lnSpcReduction="20000"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800" b="1" u="sng" dirty="0">
                <a:solidFill>
                  <a:srgbClr val="C00000"/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12800" b="1" u="sng" dirty="0">
              <a:solidFill>
                <a:srgbClr val="C00000"/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algn="ctr">
              <a:buNone/>
            </a:pPr>
            <a:r>
              <a:rPr lang="en-IN" sz="144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  </a:t>
            </a:r>
            <a:endParaRPr lang="en-US" sz="14400" b="1" cap="all" dirty="0">
              <a:ln/>
              <a:solidFill>
                <a:srgbClr val="C00000"/>
              </a:solidFill>
              <a:cs typeface="Poppins" panose="00000500000000000000" pitchFamily="2" charset="0"/>
            </a:endParaRPr>
          </a:p>
          <a:p>
            <a:pPr algn="ctr">
              <a:buNone/>
            </a:pPr>
            <a:r>
              <a:rPr lang="en-IN" sz="1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buNone/>
            </a:pP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Google Shape;475;p16">
            <a:extLst>
              <a:ext uri="{FF2B5EF4-FFF2-40B4-BE49-F238E27FC236}">
                <a16:creationId xmlns:a16="http://schemas.microsoft.com/office/drawing/2014/main" id="{0D82E80F-BDB7-0749-6E91-9E1F5FBC3FE7}"/>
              </a:ext>
            </a:extLst>
          </p:cNvPr>
          <p:cNvSpPr txBox="1"/>
          <p:nvPr/>
        </p:nvSpPr>
        <p:spPr>
          <a:xfrm>
            <a:off x="3663678" y="357019"/>
            <a:ext cx="5448301" cy="58473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DEPARTMENT OF CSE</a:t>
            </a:r>
          </a:p>
        </p:txBody>
      </p:sp>
      <p:sp>
        <p:nvSpPr>
          <p:cNvPr id="6" name="Google Shape;476;p16">
            <a:extLst>
              <a:ext uri="{FF2B5EF4-FFF2-40B4-BE49-F238E27FC236}">
                <a16:creationId xmlns:a16="http://schemas.microsoft.com/office/drawing/2014/main" id="{813E5521-4B1D-7E4F-BDDB-4B4CD5EDDC94}"/>
              </a:ext>
            </a:extLst>
          </p:cNvPr>
          <p:cNvSpPr txBox="1"/>
          <p:nvPr/>
        </p:nvSpPr>
        <p:spPr>
          <a:xfrm>
            <a:off x="2091448" y="1193798"/>
            <a:ext cx="843388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NAME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COULD and devops 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u="sng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COURSE CODE 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  </a:t>
            </a:r>
            <a:r>
              <a:rPr lang="en-IN" sz="3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22CS2243F</a:t>
            </a:r>
            <a:endParaRPr lang="en-US" sz="30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466135-8406-5100-C4DB-1310EB473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4716"/>
              </p:ext>
            </p:extLst>
          </p:nvPr>
        </p:nvGraphicFramePr>
        <p:xfrm>
          <a:off x="5173662" y="4748745"/>
          <a:ext cx="2159000" cy="783590"/>
        </p:xfrm>
        <a:graphic>
          <a:graphicData uri="http://schemas.openxmlformats.org/drawingml/2006/table">
            <a:tbl>
              <a:tblPr/>
              <a:tblGrid>
                <a:gridCol w="2159000">
                  <a:extLst>
                    <a:ext uri="{9D8B030D-6E8A-4147-A177-3AD203B41FA5}">
                      <a16:colId xmlns:a16="http://schemas.microsoft.com/office/drawing/2014/main" val="1170802685"/>
                    </a:ext>
                  </a:extLst>
                </a:gridCol>
              </a:tblGrid>
              <a:tr h="5649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Introduction to CI/CD 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88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AA3955-21EC-E47E-CE84-F6BECD2E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2237"/>
            <a:ext cx="9603275" cy="461517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 to CI/CD in DevOps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BB1A08-ABDB-4412-5982-83086B121D5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39521" y="2016125"/>
            <a:ext cx="10342879" cy="34496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and Continuous Deployment/Delivery (CI/CD) are cornerstone practices in modern DevOps that significantly enhance the development, integration, and deployment of software applications.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396BFE3-14AF-696C-6920-43C082DD6CE9}"/>
              </a:ext>
            </a:extLst>
          </p:cNvPr>
          <p:cNvSpPr txBox="1">
            <a:spLocks/>
          </p:cNvSpPr>
          <p:nvPr/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BCCC1-BF11-4F37-963E-1BCD5B23FD72}" type="slidenum">
              <a:rPr kumimoji="0" lang="en-IN" sz="22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8684B-34BA-BB64-17CA-52ED57E147A8}"/>
              </a:ext>
            </a:extLst>
          </p:cNvPr>
          <p:cNvSpPr txBox="1"/>
          <p:nvPr/>
        </p:nvSpPr>
        <p:spPr>
          <a:xfrm>
            <a:off x="568961" y="721360"/>
            <a:ext cx="568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394E6-0C99-8F26-C67B-D88D560EB229}"/>
              </a:ext>
            </a:extLst>
          </p:cNvPr>
          <p:cNvSpPr txBox="1"/>
          <p:nvPr/>
        </p:nvSpPr>
        <p:spPr>
          <a:xfrm>
            <a:off x="345441" y="2023744"/>
            <a:ext cx="5345049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ctr"/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8B10B-453E-92C8-D716-22B450131A34}"/>
              </a:ext>
            </a:extLst>
          </p:cNvPr>
          <p:cNvSpPr txBox="1"/>
          <p:nvPr/>
        </p:nvSpPr>
        <p:spPr>
          <a:xfrm>
            <a:off x="6864296" y="2033862"/>
            <a:ext cx="5327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F232-175B-E9EF-3411-0B6AEDC7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CI/CD?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93A31-C0EF-3E01-1C80-9DA004FD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b="1" dirty="0"/>
              <a:t>Continuous Integration (CI):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Definition:</a:t>
            </a:r>
            <a:r>
              <a:rPr lang="en-US" sz="2200" dirty="0"/>
              <a:t> Continuous Integration is the practice of merging all developers' working copies to a shared mainline several times a 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Purpose:</a:t>
            </a:r>
            <a:r>
              <a:rPr lang="en-US" sz="2200" dirty="0"/>
              <a:t> CI aims to detect and address integration issues early, improve code quality, and reduce integration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Process: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Developers frequently commit code to a shared repository.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Automated build and testing processes validate the new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Immediate feedback is provided, ensuring any issues are quickly identified and resolved.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EE324-44AA-EF61-ACAA-2D6EA2A6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70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E80D-8508-A846-E667-7FBC70ED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8080"/>
            <a:ext cx="9603275" cy="69088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Continuous Deployment/Delivery (CD):</a:t>
            </a:r>
            <a:br>
              <a:rPr lang="en-US" sz="32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A6D7-2C5B-8CA1-69D4-93B852E93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754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Continuous Delivery:</a:t>
            </a:r>
            <a:r>
              <a:rPr lang="en-US" sz="2200" dirty="0"/>
              <a:t> Ensures that code is always in a deployable state. Every change is automatically tested and ready for deployment to production, but the deployment itself is a manual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Continuous Deployment:</a:t>
            </a:r>
            <a:r>
              <a:rPr lang="en-US" sz="2200" dirty="0"/>
              <a:t> Extends continuous delivery by automating the deployment process. Every code change that passes automated tests is deployed directly to 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Purpose:</a:t>
            </a:r>
            <a:r>
              <a:rPr lang="en-US" sz="2200" dirty="0"/>
              <a:t> CD aims to accelerate the release process, enabling faster delivery of features, updates, and fixes.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B44CA-316B-1576-F982-94BDAC23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61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0A85-1E48-E5C8-5030-0B834D58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dirty="0"/>
              <a:t>Key Components of CI/CD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6E56C-C9A9-A092-40E4-DBD9357B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CCC474-5EA4-E5A9-5667-FC18C31362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826116"/>
            <a:ext cx="960327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 System (VCS):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like Git, SVN, or Mercurial are used to track and manage changes to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collaboration features and maintains a history of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2 .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Build: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compiles and packages the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like Jenkins, Travis CI,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CircleCI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GitLab CI are commonly used.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Testing: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unit tests, integration tests, and other types of automated tests to ensure code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testing helps in catching bugs early in the development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0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6D17-9F5B-28BC-6947-6CFFC609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41120"/>
            <a:ext cx="9603275" cy="512634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Cont…..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DC380-FDC7-FF52-58C1-8CE5412C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1606D2-6D70-A3CF-B08E-0E9B914C87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931864"/>
            <a:ext cx="916562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u="sng" dirty="0">
                <a:latin typeface="Arial" panose="020B0604020202020204" pitchFamily="34" charset="0"/>
              </a:rPr>
              <a:t>4. 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Deployment: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Deploys code to staging or production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like Docker, Kubernetes, Ansible, and Terraform facilitate automated deployment and infrastructure as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5.Monitoring and Feedback: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like Prometheus, Grafana, Nagios, and ELK Stack are used to monitor applications and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feedback loops help in proactive issue resolution and system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8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792BE84-3448-2348-B352-CD5BC083E5FD}"/>
              </a:ext>
            </a:extLst>
          </p:cNvPr>
          <p:cNvSpPr/>
          <p:nvPr/>
        </p:nvSpPr>
        <p:spPr>
          <a:xfrm>
            <a:off x="2602523" y="1856934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</a:t>
            </a:r>
            <a:r>
              <a:rPr lang="en-US" sz="2400" b="1" cap="all" dirty="0">
                <a:ln/>
                <a:solidFill>
                  <a:schemeClr val="bg1"/>
                </a:solidFill>
                <a:cs typeface="Poppins" panose="00000500000000000000" pitchFamily="2" charset="0"/>
                <a:sym typeface="BioRhyme ExtraBold"/>
              </a:rPr>
              <a:t>CLOUD  and devops </a:t>
            </a:r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4534" y="2560321"/>
            <a:ext cx="3235570" cy="1083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E PPT Template (2)" id="{914A09AC-2BFA-422E-BBA9-6B67FF1F046A}" vid="{CF22B5CC-A74E-4CF6-874F-173C884626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</Template>
  <TotalTime>763</TotalTime>
  <Words>423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BioRhyme ExtraBold</vt:lpstr>
      <vt:lpstr>Calibri</vt:lpstr>
      <vt:lpstr>Gill Sans MT</vt:lpstr>
      <vt:lpstr>Poppins</vt:lpstr>
      <vt:lpstr>Times New Roman</vt:lpstr>
      <vt:lpstr>Gallery</vt:lpstr>
      <vt:lpstr>PowerPoint Presentation</vt:lpstr>
      <vt:lpstr>Introduction to CI/CD in DevOps</vt:lpstr>
      <vt:lpstr>What is CI/CD?</vt:lpstr>
      <vt:lpstr>Continuous Deployment/Delivery (CD): </vt:lpstr>
      <vt:lpstr>Key Components of CI/CD</vt:lpstr>
      <vt:lpstr>Cont…..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 – ADAPTIVE Software Engineering COURSE CODE – 22CS2119R</dc:title>
  <dc:creator>Dr Manoj Wadhwa</dc:creator>
  <cp:lastModifiedBy>sathvikirompicherla19@outlook.com</cp:lastModifiedBy>
  <cp:revision>26</cp:revision>
  <dcterms:created xsi:type="dcterms:W3CDTF">2023-05-03T04:55:26Z</dcterms:created>
  <dcterms:modified xsi:type="dcterms:W3CDTF">2024-06-01T07:04:37Z</dcterms:modified>
</cp:coreProperties>
</file>