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handoutMasterIdLst>
    <p:handoutMasterId r:id="rId8"/>
  </p:handoutMasterIdLst>
  <p:sldIdLst>
    <p:sldId id="256" r:id="rId2"/>
    <p:sldId id="326" r:id="rId3"/>
    <p:sldId id="327" r:id="rId4"/>
    <p:sldId id="328" r:id="rId5"/>
    <p:sldId id="32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DB6FF-6D1B-4136-AD7A-D75DE556D5C3}" v="11" dt="2024-07-01T09:56:10.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01-07-2024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1764801" y="4240746"/>
            <a:ext cx="8637587" cy="564934"/>
          </a:xfrm>
        </p:spPr>
        <p:txBody>
          <a:bodyPr>
            <a:normAutofit fontScale="25000" lnSpcReduction="20000"/>
          </a:bodyPr>
          <a:lstStyle/>
          <a:p>
            <a:pPr marR="0" lvl="0" indent="0" algn="ctr">
              <a:spcBef>
                <a:spcPts val="0"/>
              </a:spcBef>
              <a:spcAft>
                <a:spcPts val="0"/>
              </a:spcAft>
              <a:buNone/>
            </a:pPr>
            <a:r>
              <a:rPr lang="en-US" sz="12800" b="1" u="sng" dirty="0">
                <a:solidFill>
                  <a:srgbClr val="C00000"/>
                </a:solidFill>
                <a:ea typeface="BioRhyme ExtraBold"/>
                <a:cs typeface="Poppins" panose="00000500000000000000" pitchFamily="2" charset="0"/>
                <a:sym typeface="BioRhyme ExtraBold"/>
              </a:rPr>
              <a:t>Topic</a:t>
            </a:r>
          </a:p>
          <a:p>
            <a:pPr algn="ctr">
              <a:buNone/>
            </a:pPr>
            <a:r>
              <a:rPr lang="en-IN" sz="14400" b="1" cap="all" dirty="0">
                <a:ln/>
                <a:solidFill>
                  <a:srgbClr val="C00000"/>
                </a:solidFill>
                <a:cs typeface="Poppins" panose="00000500000000000000" pitchFamily="2" charset="0"/>
              </a:rPr>
              <a:t>  </a:t>
            </a:r>
            <a:endParaRPr lang="en-US" sz="14400" b="1" cap="all" dirty="0">
              <a:ln/>
              <a:solidFill>
                <a:srgbClr val="C00000"/>
              </a:solidFill>
              <a:cs typeface="Poppins" panose="00000500000000000000" pitchFamily="2" charset="0"/>
            </a:endParaRPr>
          </a:p>
          <a:p>
            <a:pPr algn="ctr">
              <a:buNone/>
            </a:pPr>
            <a:r>
              <a:rPr lang="en-IN" sz="12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gn="ctr">
              <a:buNone/>
            </a:pP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6" name="Google Shape;476;p16">
            <a:extLst>
              <a:ext uri="{FF2B5EF4-FFF2-40B4-BE49-F238E27FC236}">
                <a16:creationId xmlns:a16="http://schemas.microsoft.com/office/drawing/2014/main" id="{813E5521-4B1D-7E4F-BDDB-4B4CD5EDDC94}"/>
              </a:ext>
            </a:extLst>
          </p:cNvPr>
          <p:cNvSpPr txBox="1"/>
          <p:nvPr/>
        </p:nvSpPr>
        <p:spPr>
          <a:xfrm>
            <a:off x="2091448" y="1193798"/>
            <a:ext cx="8433880" cy="3046948"/>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NAME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COULD and devops  </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CODE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  </a:t>
            </a:r>
            <a:r>
              <a:rPr lang="en-IN" sz="3000" b="1" cap="all" dirty="0">
                <a:ln/>
                <a:solidFill>
                  <a:srgbClr val="C00000"/>
                </a:solidFill>
                <a:cs typeface="Poppins" panose="00000500000000000000" pitchFamily="2" charset="0"/>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graphicFrame>
        <p:nvGraphicFramePr>
          <p:cNvPr id="2" name="Table 1">
            <a:extLst>
              <a:ext uri="{FF2B5EF4-FFF2-40B4-BE49-F238E27FC236}">
                <a16:creationId xmlns:a16="http://schemas.microsoft.com/office/drawing/2014/main" id="{0B8E16B0-6738-0B29-73D0-376E4D279CEE}"/>
              </a:ext>
            </a:extLst>
          </p:cNvPr>
          <p:cNvGraphicFramePr>
            <a:graphicFrameLocks noGrp="1"/>
          </p:cNvGraphicFramePr>
          <p:nvPr>
            <p:extLst>
              <p:ext uri="{D42A27DB-BD31-4B8C-83A1-F6EECF244321}">
                <p14:modId xmlns:p14="http://schemas.microsoft.com/office/powerpoint/2010/main" val="1032863059"/>
              </p:ext>
            </p:extLst>
          </p:nvPr>
        </p:nvGraphicFramePr>
        <p:xfrm>
          <a:off x="4811712" y="5100320"/>
          <a:ext cx="2882900" cy="905510"/>
        </p:xfrm>
        <a:graphic>
          <a:graphicData uri="http://schemas.openxmlformats.org/drawingml/2006/table">
            <a:tbl>
              <a:tblPr/>
              <a:tblGrid>
                <a:gridCol w="2882900">
                  <a:extLst>
                    <a:ext uri="{9D8B030D-6E8A-4147-A177-3AD203B41FA5}">
                      <a16:colId xmlns:a16="http://schemas.microsoft.com/office/drawing/2014/main" val="2553811707"/>
                    </a:ext>
                  </a:extLst>
                </a:gridCol>
              </a:tblGrid>
              <a:tr h="416559">
                <a:tc>
                  <a:txBody>
                    <a:bodyPr/>
                    <a:lstStyle/>
                    <a:p>
                      <a:pPr algn="ctr" fontAlgn="b"/>
                      <a:r>
                        <a:rPr lang="en-IN" sz="2800" b="1" i="0" kern="1200" dirty="0">
                          <a:solidFill>
                            <a:srgbClr val="C00000"/>
                          </a:solidFill>
                          <a:effectLst/>
                          <a:latin typeface="+mn-lt"/>
                          <a:ea typeface="+mn-ea"/>
                          <a:cs typeface="+mn-cs"/>
                        </a:rPr>
                        <a:t>Maven Integration</a:t>
                      </a:r>
                      <a:endParaRPr lang="en-US" sz="2800" b="1" i="0" u="none" strike="noStrike" dirty="0">
                        <a:solidFill>
                          <a:srgbClr val="C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799293"/>
                  </a:ext>
                </a:extLst>
              </a:tr>
            </a:tbl>
          </a:graphicData>
        </a:graphic>
      </p:graphicFrame>
    </p:spTree>
    <p:extLst>
      <p:ext uri="{BB962C8B-B14F-4D97-AF65-F5344CB8AC3E}">
        <p14:creationId xmlns:p14="http://schemas.microsoft.com/office/powerpoint/2010/main" val="25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FAE4-EAB6-2F7E-51F7-C736E5D17D3A}"/>
              </a:ext>
            </a:extLst>
          </p:cNvPr>
          <p:cNvSpPr>
            <a:spLocks noGrp="1"/>
          </p:cNvSpPr>
          <p:nvPr>
            <p:ph type="title"/>
          </p:nvPr>
        </p:nvSpPr>
        <p:spPr>
          <a:xfrm>
            <a:off x="1451579" y="1350176"/>
            <a:ext cx="9603275" cy="503578"/>
          </a:xfrm>
        </p:spPr>
        <p:txBody>
          <a:bodyPr>
            <a:normAutofit fontScale="90000"/>
          </a:bodyPr>
          <a:lstStyle/>
          <a:p>
            <a:r>
              <a:rPr lang="en-IN" dirty="0"/>
              <a:t>Maven Integration introduction</a:t>
            </a:r>
          </a:p>
        </p:txBody>
      </p:sp>
      <p:sp>
        <p:nvSpPr>
          <p:cNvPr id="3" name="Slide Number Placeholder 2">
            <a:extLst>
              <a:ext uri="{FF2B5EF4-FFF2-40B4-BE49-F238E27FC236}">
                <a16:creationId xmlns:a16="http://schemas.microsoft.com/office/drawing/2014/main" id="{3F479FB6-61DA-6EB4-4BFB-C06B5815CF5D}"/>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5" name="TextBox 4">
            <a:extLst>
              <a:ext uri="{FF2B5EF4-FFF2-40B4-BE49-F238E27FC236}">
                <a16:creationId xmlns:a16="http://schemas.microsoft.com/office/drawing/2014/main" id="{21E439B6-A324-2B6D-F133-7E1ADE9C85D4}"/>
              </a:ext>
            </a:extLst>
          </p:cNvPr>
          <p:cNvSpPr txBox="1"/>
          <p:nvPr/>
        </p:nvSpPr>
        <p:spPr>
          <a:xfrm>
            <a:off x="1451579" y="2092960"/>
            <a:ext cx="10415301" cy="3046988"/>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Maven is a powerful build automation and project management tool developed by the Apache Software Foundation. It is primarily used for Java projects but can also be used to build and manage projects written in other programming languages.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Core Purpose: Maven simplifies the build process by providing a uniform build system. It manages project dependencies, executes builds, generates documentation, and creates reports.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5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E8C-2630-365D-3E46-A10DC6D07D2F}"/>
              </a:ext>
            </a:extLst>
          </p:cNvPr>
          <p:cNvSpPr>
            <a:spLocks noGrp="1"/>
          </p:cNvSpPr>
          <p:nvPr>
            <p:ph type="title"/>
          </p:nvPr>
        </p:nvSpPr>
        <p:spPr/>
        <p:txBody>
          <a:bodyPr>
            <a:normAutofit/>
          </a:bodyPr>
          <a:lstStyle/>
          <a:p>
            <a:r>
              <a:rPr lang="en-US" sz="2800" dirty="0"/>
              <a:t>Benefits of Integrating Maven with Cloud-Based CI/CD Pipelines</a:t>
            </a:r>
            <a:endParaRPr lang="en-IN" sz="2800" dirty="0"/>
          </a:p>
        </p:txBody>
      </p:sp>
      <p:sp>
        <p:nvSpPr>
          <p:cNvPr id="3" name="Slide Number Placeholder 2">
            <a:extLst>
              <a:ext uri="{FF2B5EF4-FFF2-40B4-BE49-F238E27FC236}">
                <a16:creationId xmlns:a16="http://schemas.microsoft.com/office/drawing/2014/main" id="{2DFB3155-8CAA-E1CE-1764-5A260D8EC853}"/>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5" name="TextBox 4">
            <a:extLst>
              <a:ext uri="{FF2B5EF4-FFF2-40B4-BE49-F238E27FC236}">
                <a16:creationId xmlns:a16="http://schemas.microsoft.com/office/drawing/2014/main" id="{AFD59D34-1A80-C1D5-3D74-B5F5CA584A20}"/>
              </a:ext>
            </a:extLst>
          </p:cNvPr>
          <p:cNvSpPr txBox="1"/>
          <p:nvPr/>
        </p:nvSpPr>
        <p:spPr>
          <a:xfrm>
            <a:off x="1451579" y="2123440"/>
            <a:ext cx="9714261"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Automation:</a:t>
            </a:r>
            <a:r>
              <a:rPr lang="en-US" sz="2000" dirty="0">
                <a:latin typeface="Times New Roman" panose="02020603050405020304" pitchFamily="18" charset="0"/>
                <a:cs typeface="Times New Roman" panose="02020603050405020304" pitchFamily="18" charset="0"/>
              </a:rPr>
              <a:t> Maven automates the build process, which can be easily integrated into CI/CD pipelines to automate testing and deployment.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Consistency:</a:t>
            </a:r>
            <a:r>
              <a:rPr lang="en-US" sz="2000" dirty="0">
                <a:latin typeface="Times New Roman" panose="02020603050405020304" pitchFamily="18" charset="0"/>
                <a:cs typeface="Times New Roman" panose="02020603050405020304" pitchFamily="18" charset="0"/>
              </a:rPr>
              <a:t> Maven ensures that the same build process is followed every time, which guarantees consistency across different environments.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Cloud-based CI/CD pipelines provide the infrastructure to handle multiple builds and deployments simultaneously, making it easier to scale the development process.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Resource Management:</a:t>
            </a:r>
            <a:r>
              <a:rPr lang="en-US" sz="2000" dirty="0">
                <a:latin typeface="Times New Roman" panose="02020603050405020304" pitchFamily="18" charset="0"/>
                <a:cs typeface="Times New Roman" panose="02020603050405020304" pitchFamily="18" charset="0"/>
              </a:rPr>
              <a:t> Cloud providers offer on-demand resources, which means you only pay for what you use, optimizing cost management for your CI/CD processes.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53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1262-6553-10ED-A22A-D0B1E97FD55F}"/>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4" name="TextBox 3">
            <a:extLst>
              <a:ext uri="{FF2B5EF4-FFF2-40B4-BE49-F238E27FC236}">
                <a16:creationId xmlns:a16="http://schemas.microsoft.com/office/drawing/2014/main" id="{19BB638E-7469-8E14-3535-3F9F5777A3FD}"/>
              </a:ext>
            </a:extLst>
          </p:cNvPr>
          <p:cNvSpPr txBox="1"/>
          <p:nvPr/>
        </p:nvSpPr>
        <p:spPr>
          <a:xfrm>
            <a:off x="680720" y="1198880"/>
            <a:ext cx="9652000" cy="4524315"/>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Centralized Management:</a:t>
            </a:r>
            <a:r>
              <a:rPr lang="en-US" sz="2400" dirty="0">
                <a:latin typeface="Times New Roman" panose="02020603050405020304" pitchFamily="18" charset="0"/>
                <a:cs typeface="Times New Roman" panose="02020603050405020304" pitchFamily="18" charset="0"/>
              </a:rPr>
              <a:t> With cloud CI/CD tools, all the processes and configurations are managed centrally, providing better visibility and control over the entire development lifecycle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Integration with DevOps Tools:</a:t>
            </a:r>
            <a:r>
              <a:rPr lang="en-US" sz="2400" dirty="0">
                <a:latin typeface="Times New Roman" panose="02020603050405020304" pitchFamily="18" charset="0"/>
                <a:cs typeface="Times New Roman" panose="02020603050405020304" pitchFamily="18" charset="0"/>
              </a:rPr>
              <a:t> Cloud CI/CD platforms often integrate with various DevOps tools, facilitating better collaboration, monitoring, and reporting throughout the software development lifecycle.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t>By integrating Maven into a cloud-based CI/CD pipeline, teams can achieve a highly efficient, automated, and scalable development process, leading to faster delivery of high-quality software products.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0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cap="all" dirty="0">
                <a:ln/>
                <a:solidFill>
                  <a:schemeClr val="bg1"/>
                </a:solidFill>
                <a:cs typeface="Poppins" panose="00000500000000000000" pitchFamily="2" charset="0"/>
                <a:sym typeface="BioRhyme ExtraBold"/>
              </a:rPr>
              <a:t>CLOUD  and devops </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426</TotalTime>
  <Words>305</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BioRhyme ExtraBold</vt:lpstr>
      <vt:lpstr>Calibri</vt:lpstr>
      <vt:lpstr>Gill Sans MT</vt:lpstr>
      <vt:lpstr>Poppins</vt:lpstr>
      <vt:lpstr>Times New Roman</vt:lpstr>
      <vt:lpstr>Gallery</vt:lpstr>
      <vt:lpstr>PowerPoint Presentation</vt:lpstr>
      <vt:lpstr>Maven Integration introduction</vt:lpstr>
      <vt:lpstr>Benefits of Integrating Maven with Cloud-Based CI/CD Pipelines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sathvikirompicherla19@outlook.com</cp:lastModifiedBy>
  <cp:revision>26</cp:revision>
  <dcterms:created xsi:type="dcterms:W3CDTF">2023-05-03T04:55:26Z</dcterms:created>
  <dcterms:modified xsi:type="dcterms:W3CDTF">2024-07-01T10:37:20Z</dcterms:modified>
</cp:coreProperties>
</file>