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7" r:id="rId3"/>
    <p:sldId id="258" r:id="rId4"/>
    <p:sldId id="317" r:id="rId5"/>
    <p:sldId id="339" r:id="rId6"/>
    <p:sldId id="348" r:id="rId7"/>
    <p:sldId id="340" r:id="rId8"/>
    <p:sldId id="341" r:id="rId9"/>
    <p:sldId id="342" r:id="rId10"/>
    <p:sldId id="343" r:id="rId11"/>
    <p:sldId id="344" r:id="rId12"/>
    <p:sldId id="345" r:id="rId13"/>
    <p:sldId id="301" r:id="rId14"/>
    <p:sldId id="32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640656-3048-2A08-BF39-81705306F7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64801" y="3491410"/>
            <a:ext cx="8760527" cy="1571243"/>
          </a:xfrm>
        </p:spPr>
        <p:txBody>
          <a:bodyPr>
            <a:normAutofit fontScale="25000" lnSpcReduction="20000"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 b="1" dirty="0">
                <a:solidFill>
                  <a:srgbClr val="FF0000"/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L="342900" indent="-342900">
              <a:buNone/>
            </a:pPr>
            <a:r>
              <a:rPr lang="en-US" sz="9600" b="1" dirty="0" smtClean="0"/>
              <a:t>                   </a:t>
            </a:r>
            <a:r>
              <a:rPr lang="en-US" sz="12000" b="1" cap="all" dirty="0" smtClean="0">
                <a:ln/>
                <a:solidFill>
                  <a:srgbClr val="C00000"/>
                </a:solidFill>
                <a:sym typeface="BioRhyme ExtraBold"/>
              </a:rPr>
              <a:t>modules in terraform</a:t>
            </a:r>
            <a:r>
              <a:rPr lang="en-US" sz="12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</a:t>
            </a:r>
            <a:endParaRPr lang="en-US" sz="12000" b="1" cap="all" dirty="0" smtClean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algn="ctr">
              <a:buNone/>
            </a:pPr>
            <a:r>
              <a:rPr lang="en-IN" sz="128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28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Google Shape;476;p16">
            <a:extLst>
              <a:ext uri="{FF2B5EF4-FFF2-40B4-BE49-F238E27FC236}">
                <a16:creationId xmlns:a16="http://schemas.microsoft.com/office/drawing/2014/main" xmlns="" id="{813E5521-4B1D-7E4F-BDDB-4B4CD5EDDC94}"/>
              </a:ext>
            </a:extLst>
          </p:cNvPr>
          <p:cNvSpPr txBox="1"/>
          <p:nvPr/>
        </p:nvSpPr>
        <p:spPr>
          <a:xfrm>
            <a:off x="2091448" y="1193798"/>
            <a:ext cx="843388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</a:t>
            </a: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– </a:t>
            </a: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cloud </a:t>
            </a:r>
            <a:r>
              <a:rPr lang="en-US" sz="3000" b="1" cap="all" dirty="0" err="1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(</a:t>
            </a:r>
            <a:r>
              <a:rPr lang="en-US" sz="3000" b="1" cap="all" dirty="0" err="1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epam</a:t>
            </a: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)  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– </a:t>
            </a: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</a:t>
            </a:r>
            <a:r>
              <a:rPr lang="en-US" sz="3000" b="1" cap="all" dirty="0" smtClean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22cs2243f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 Providers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63" y="2016124"/>
            <a:ext cx="11364685" cy="3992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 providers </a:t>
            </a:r>
            <a:endParaRPr lang="en-US" dirty="0"/>
          </a:p>
        </p:txBody>
      </p:sp>
      <p:pic>
        <p:nvPicPr>
          <p:cNvPr id="5" name="Content Placeholder 4" descr="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5" y="2016125"/>
            <a:ext cx="10202091" cy="40319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 providers </a:t>
            </a:r>
            <a:endParaRPr lang="en-US" dirty="0"/>
          </a:p>
        </p:txBody>
      </p:sp>
      <p:pic>
        <p:nvPicPr>
          <p:cNvPr id="5" name="Content Placeholder 4" descr="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3" y="2016125"/>
            <a:ext cx="10554788" cy="40711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ED7FD29D-BBDE-078E-D487-E57247CDB50D}"/>
              </a:ext>
            </a:extLst>
          </p:cNvPr>
          <p:cNvSpPr/>
          <p:nvPr/>
        </p:nvSpPr>
        <p:spPr>
          <a:xfrm>
            <a:off x="3058127" y="756505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9694" y="2149813"/>
            <a:ext cx="9147344" cy="2765086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1800" dirty="0" smtClean="0"/>
              <a:t>Define </a:t>
            </a:r>
            <a:r>
              <a:rPr lang="en-US" sz="1800" b="1" dirty="0" smtClean="0"/>
              <a:t>Terraform  Architecture  ?</a:t>
            </a:r>
            <a:endParaRPr lang="en-US" sz="18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dirty="0" smtClean="0">
                <a:latin typeface="Poppins"/>
                <a:cs typeface="Poppins"/>
              </a:rPr>
              <a:t>List out the </a:t>
            </a:r>
            <a:r>
              <a:rPr lang="en-IN" sz="1800" dirty="0" err="1" smtClean="0">
                <a:latin typeface="Poppins"/>
                <a:cs typeface="Poppins"/>
              </a:rPr>
              <a:t>Terraform</a:t>
            </a:r>
            <a:r>
              <a:rPr lang="en-IN" sz="1800" dirty="0" smtClean="0">
                <a:latin typeface="Poppins"/>
                <a:cs typeface="Poppins"/>
              </a:rPr>
              <a:t> components</a:t>
            </a:r>
            <a:r>
              <a:rPr lang="en-US" sz="1800" dirty="0" smtClean="0">
                <a:latin typeface="Poppins"/>
                <a:cs typeface="Poppins"/>
              </a:rPr>
              <a:t>?</a:t>
            </a:r>
            <a:endParaRPr lang="en-US" sz="1800" dirty="0"/>
          </a:p>
          <a:p>
            <a:pPr marL="457200" indent="-457200">
              <a:buNone/>
            </a:pPr>
            <a:endParaRPr lang="en-IN" sz="1800" dirty="0" smtClean="0"/>
          </a:p>
          <a:p>
            <a:pPr marL="457200" indent="-45720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221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cap="all" dirty="0" smtClean="0">
                <a:ln/>
                <a:solidFill>
                  <a:schemeClr val="bg1"/>
                </a:solidFill>
                <a:cs typeface="Poppins" panose="00000500000000000000" pitchFamily="2" charset="0"/>
                <a:sym typeface="BioRhyme ExtraBold"/>
              </a:rPr>
              <a:t>Continuous Delivery and </a:t>
            </a:r>
            <a:r>
              <a:rPr lang="en-US" sz="2400" b="1" cap="all" dirty="0" err="1" smtClean="0">
                <a:ln/>
                <a:solidFill>
                  <a:schemeClr val="bg1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r>
              <a:rPr lang="en-US" sz="2400" b="1" cap="all" dirty="0" smtClean="0">
                <a:ln/>
                <a:solidFill>
                  <a:schemeClr val="bg1"/>
                </a:solidFill>
                <a:cs typeface="Poppins" panose="00000500000000000000" pitchFamily="2" charset="0"/>
                <a:sym typeface="BioRhyme ExtraBold"/>
              </a:rPr>
              <a:t> </a:t>
            </a: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xmlns="" id="{6396BFE3-14AF-696C-6920-43C082DD6CE9}"/>
              </a:ext>
            </a:extLst>
          </p:cNvPr>
          <p:cNvSpPr txBox="1">
            <a:spLocks/>
          </p:cNvSpPr>
          <p:nvPr/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68684B-34BA-BB64-17CA-52ED57E147A8}"/>
              </a:ext>
            </a:extLst>
          </p:cNvPr>
          <p:cNvSpPr txBox="1"/>
          <p:nvPr/>
        </p:nvSpPr>
        <p:spPr>
          <a:xfrm>
            <a:off x="2084151" y="643808"/>
            <a:ext cx="8178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AIM OF THE SESSION</a:t>
            </a:r>
          </a:p>
          <a:p>
            <a:pPr algn="ctr"/>
            <a:endParaRPr lang="en-US" sz="1800" b="1" dirty="0">
              <a:solidFill>
                <a:srgbClr val="C00000"/>
              </a:solidFill>
            </a:endParaRPr>
          </a:p>
          <a:p>
            <a:pPr algn="ctr"/>
            <a:r>
              <a:rPr lang="en-US" sz="1800" b="0" i="0" dirty="0">
                <a:effectLst/>
                <a:latin typeface="Poppins"/>
                <a:cs typeface="Poppins"/>
              </a:rPr>
              <a:t>To familiarize students with the basic concept </a:t>
            </a:r>
            <a:r>
              <a:rPr lang="en-US" dirty="0" smtClean="0">
                <a:latin typeface="Poppins"/>
                <a:cs typeface="Poppins"/>
              </a:rPr>
              <a:t>agile modeling 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1394E6-0C99-8F26-C67B-D88D560EB229}"/>
              </a:ext>
            </a:extLst>
          </p:cNvPr>
          <p:cNvSpPr txBox="1"/>
          <p:nvPr/>
        </p:nvSpPr>
        <p:spPr>
          <a:xfrm>
            <a:off x="910537" y="2023744"/>
            <a:ext cx="559097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INSTRUCTIONAL OBJECTIVES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Poppins"/>
                <a:cs typeface="Poppins"/>
              </a:rPr>
              <a:t>This</a:t>
            </a:r>
            <a:r>
              <a:rPr lang="en-US" sz="1800" b="0" i="0" dirty="0">
                <a:effectLst/>
                <a:latin typeface="Poppins"/>
                <a:cs typeface="Poppins"/>
              </a:rPr>
              <a:t> </a:t>
            </a:r>
            <a:r>
              <a:rPr lang="en-US" sz="1800" dirty="0">
                <a:latin typeface="Poppins"/>
                <a:cs typeface="Poppins"/>
              </a:rPr>
              <a:t>Session</a:t>
            </a:r>
            <a:r>
              <a:rPr lang="en-US" sz="18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Poppins"/>
                <a:cs typeface="Poppins"/>
              </a:rPr>
              <a:t>Demonstrate  </a:t>
            </a:r>
            <a:r>
              <a:rPr lang="en-US" b="1" dirty="0" smtClean="0"/>
              <a:t>Terraform  Architecture 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Poppins"/>
                <a:cs typeface="Poppins"/>
              </a:rPr>
              <a:t>Describe </a:t>
            </a:r>
            <a:r>
              <a:rPr lang="en-IN" dirty="0" err="1" smtClean="0">
                <a:latin typeface="Poppins"/>
                <a:cs typeface="Poppins"/>
              </a:rPr>
              <a:t>Terraform</a:t>
            </a:r>
            <a:r>
              <a:rPr lang="en-IN" dirty="0" smtClean="0">
                <a:latin typeface="Poppins"/>
                <a:cs typeface="Poppins"/>
              </a:rPr>
              <a:t> components</a:t>
            </a:r>
            <a:endParaRPr lang="en-US" dirty="0">
              <a:latin typeface="Poppins"/>
              <a:cs typeface="Poppins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latin typeface="Poppins"/>
              <a:cs typeface="Poppins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</a:pPr>
            <a:endParaRPr lang="en-US" b="1" dirty="0" smtClean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C8B10B-453E-92C8-D716-22B450131A34}"/>
              </a:ext>
            </a:extLst>
          </p:cNvPr>
          <p:cNvSpPr txBox="1"/>
          <p:nvPr/>
        </p:nvSpPr>
        <p:spPr>
          <a:xfrm>
            <a:off x="6377290" y="2033862"/>
            <a:ext cx="58147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LEARNING OUTCOMES</a:t>
            </a:r>
          </a:p>
          <a:p>
            <a:pPr>
              <a:lnSpc>
                <a:spcPct val="200000"/>
              </a:lnSpc>
            </a:pPr>
            <a:r>
              <a:rPr lang="en-US" sz="18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800" dirty="0">
                <a:latin typeface="Arial"/>
                <a:cs typeface="Arial"/>
              </a:rPr>
              <a:t>session</a:t>
            </a:r>
            <a:r>
              <a:rPr lang="en-US" sz="1800" b="0" i="0" dirty="0">
                <a:effectLst/>
                <a:latin typeface="Arial"/>
                <a:cs typeface="Arial"/>
              </a:rPr>
              <a:t>, you should be able to:</a:t>
            </a:r>
          </a:p>
          <a:p>
            <a:pPr marL="342900" indent="-342900">
              <a:buFontTx/>
              <a:buAutoNum type="arabicPeriod"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Define </a:t>
            </a:r>
            <a:r>
              <a:rPr lang="en-US" b="1" dirty="0" smtClean="0"/>
              <a:t>Terraform  Architecture </a:t>
            </a:r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Describe </a:t>
            </a:r>
            <a:r>
              <a:rPr lang="en-IN" dirty="0" err="1" smtClean="0">
                <a:latin typeface="Poppins"/>
                <a:cs typeface="Poppins"/>
              </a:rPr>
              <a:t>Terraform</a:t>
            </a:r>
            <a:r>
              <a:rPr lang="en-IN" dirty="0" smtClean="0">
                <a:latin typeface="Poppins"/>
                <a:cs typeface="Poppins"/>
              </a:rPr>
              <a:t> components</a:t>
            </a:r>
            <a:endParaRPr lang="en-US" sz="1800" dirty="0">
              <a:ea typeface="+mn-lt"/>
              <a:cs typeface="+mn-lt"/>
            </a:endParaRPr>
          </a:p>
          <a:p>
            <a:pPr marL="342900" indent="-342900"/>
            <a:endParaRPr lang="en-US" sz="1800" dirty="0">
              <a:ea typeface="+mn-lt"/>
              <a:cs typeface="+mn-lt"/>
            </a:endParaRPr>
          </a:p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xmlns="" id="{9EB8A4A0-26E8-41C7-BE65-3B55B361B40D}"/>
              </a:ext>
            </a:extLst>
          </p:cNvPr>
          <p:cNvSpPr/>
          <p:nvPr/>
        </p:nvSpPr>
        <p:spPr>
          <a:xfrm>
            <a:off x="2284649" y="223365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INTRODUCTION 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4021" y="1252025"/>
            <a:ext cx="8243957" cy="107321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b="1" dirty="0" smtClean="0"/>
              <a:t>Terraform  Architecture </a:t>
            </a:r>
            <a:endParaRPr lang="en-US" sz="2800" dirty="0" smtClean="0"/>
          </a:p>
          <a:p>
            <a:pPr marL="342900" indent="-342900"/>
            <a:endParaRPr lang="en-US" sz="2800" dirty="0" smtClean="0">
              <a:latin typeface="Poppins"/>
              <a:cs typeface="Poppins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Terraform</a:t>
            </a:r>
            <a:r>
              <a:rPr lang="en-US" sz="2800" dirty="0" smtClean="0"/>
              <a:t> </a:t>
            </a:r>
            <a:r>
              <a:rPr lang="en-US" sz="2800" b="1" dirty="0" smtClean="0"/>
              <a:t>Components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</a:pP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/>
            </a:r>
            <a:br>
              <a:rPr lang="en-US" sz="2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/>
            </a:r>
            <a:br>
              <a:rPr lang="en-US" sz="2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7" name="Picture 6" descr="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" y="1959430"/>
            <a:ext cx="10612332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8091" y="901337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Terraform  Architecture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10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 Architecture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63" y="2016125"/>
            <a:ext cx="11155680" cy="40319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 Architecture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6" y="2016124"/>
            <a:ext cx="11299371" cy="40189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 Architecture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2016125"/>
            <a:ext cx="10554788" cy="40581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 Architecture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149" y="2016125"/>
            <a:ext cx="10620102" cy="40581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 Components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16125"/>
            <a:ext cx="9757953" cy="34496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E PPT Template (2)" id="{914A09AC-2BFA-422E-BBA9-6B67FF1F046A}" vid="{CF22B5CC-A74E-4CF6-874F-173C884626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</Template>
  <TotalTime>296</TotalTime>
  <Words>123</Words>
  <Application>Microsoft Office PowerPoint</Application>
  <PresentationFormat>Custom</PresentationFormat>
  <Paragraphs>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PowerPoint Presentation</vt:lpstr>
      <vt:lpstr>PowerPoint Presentation</vt:lpstr>
      <vt:lpstr>PowerPoint Presentation</vt:lpstr>
      <vt:lpstr>PowerPoint Presentation</vt:lpstr>
      <vt:lpstr>Terraform  Architecture   </vt:lpstr>
      <vt:lpstr>Terraform  Architecture  </vt:lpstr>
      <vt:lpstr>Terraform  Architecture  </vt:lpstr>
      <vt:lpstr>Terraform  Architecture  </vt:lpstr>
      <vt:lpstr>Terraform  Components </vt:lpstr>
      <vt:lpstr>Terraform  Providers </vt:lpstr>
      <vt:lpstr>Terraform providers </vt:lpstr>
      <vt:lpstr>Terraform providers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 – ADAPTIVE Software Engineering COURSE CODE – 22CS2119R</dc:title>
  <dc:creator>Dr Manoj Wadhwa</dc:creator>
  <cp:lastModifiedBy>Lenovo</cp:lastModifiedBy>
  <cp:revision>18</cp:revision>
  <dcterms:created xsi:type="dcterms:W3CDTF">2023-05-03T04:55:26Z</dcterms:created>
  <dcterms:modified xsi:type="dcterms:W3CDTF">2024-06-24T08:22:33Z</dcterms:modified>
</cp:coreProperties>
</file>