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Microsoft Entra: Comprehensive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Entra ID (Azure AD), Permissions Management, and Verified 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Verified 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decentralized identity management system</a:t>
            </a:r>
          </a:p>
          <a:p>
            <a:r>
              <a:t>- Allows users to control and share verifiable credentials securely</a:t>
            </a:r>
          </a:p>
          <a:p>
            <a:r>
              <a:t>- Uses blockchain technology for privacy and security</a:t>
            </a:r>
          </a:p>
          <a:p>
            <a:r>
              <a:t>- Enables secure, fraud-resistant digital identity verification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Verified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Enables self-sovereign identity for users</a:t>
            </a:r>
          </a:p>
          <a:p>
            <a:r>
              <a:t>- Provides verifiable digital credentials</a:t>
            </a:r>
          </a:p>
          <a:p>
            <a:r>
              <a:t>- Enhances privacy and reduces identity fraud</a:t>
            </a:r>
          </a:p>
          <a:p>
            <a:r>
              <a:t>- Allows organizations to verify identities without storing sensitive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Verified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Secure identity verification for banking and financial services</a:t>
            </a:r>
          </a:p>
          <a:p>
            <a:r>
              <a:t>- Digital credentials for academic institutions and universities</a:t>
            </a:r>
          </a:p>
          <a:p>
            <a:r>
              <a:t>- Fraud-resistant identity verification for hiring and HR processes</a:t>
            </a:r>
          </a:p>
          <a:p>
            <a:r>
              <a:t>- Government and healthcare identity management solutions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Entra and Zero Trust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Entra solutions align with Zero Trust principles</a:t>
            </a:r>
          </a:p>
          <a:p>
            <a:r>
              <a:t>- Verify every access request based on risk levels</a:t>
            </a:r>
          </a:p>
          <a:p>
            <a:r>
              <a:t>- Use identity-based policies to grant least privilege access</a:t>
            </a:r>
          </a:p>
          <a:p>
            <a:r>
              <a:t>- Monitor and respond to threats in real 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Benefits of Microsoft Entra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Reduces risks of phishing and credential-based attacks</a:t>
            </a:r>
          </a:p>
          <a:p>
            <a:r>
              <a:t>- Protects against unauthorized access with strong authentication</a:t>
            </a:r>
          </a:p>
          <a:p>
            <a:r>
              <a:t>- Enhances compliance with security regulations</a:t>
            </a:r>
          </a:p>
          <a:p>
            <a:r>
              <a:t>- Provides centralized visibility into identity-related risks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Microsoft Entra Helps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Simplifies identity management across cloud and hybrid environments</a:t>
            </a:r>
          </a:p>
          <a:p>
            <a:r>
              <a:t>- Enhances security with AI-driven risk assessments</a:t>
            </a:r>
          </a:p>
          <a:p>
            <a:r>
              <a:t>- Reduces operational costs by automating access control</a:t>
            </a:r>
          </a:p>
          <a:p>
            <a:r>
              <a:t>- Improves user experience with passwordless authentication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Entra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Works seamlessly with Microsoft 365 and Azure services</a:t>
            </a:r>
          </a:p>
          <a:p>
            <a:r>
              <a:t>- Supports integrations with third-party applications and SaaS platforms</a:t>
            </a:r>
          </a:p>
          <a:p>
            <a:r>
              <a:t>- Provides API support for custom identity solutions</a:t>
            </a:r>
          </a:p>
          <a:p>
            <a:r>
              <a:t>- Enables seamless authentication for enterprise applications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Entra Licensing and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Available in different plans based on organizational needs</a:t>
            </a:r>
          </a:p>
          <a:p>
            <a:r>
              <a:t>- Entra ID (Azure AD) has free, Premium P1, and Premium P2 versions</a:t>
            </a:r>
          </a:p>
          <a:p>
            <a:r>
              <a:t>- Pricing varies based on features and compliance requirements</a:t>
            </a:r>
          </a:p>
          <a:p>
            <a:r>
              <a:t>- Permissions Management and Verified ID are available as add-ons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Large enterprises using Entra ID for seamless authentication</a:t>
            </a:r>
          </a:p>
          <a:p>
            <a:r>
              <a:t>- Financial institutions leveraging Verified ID for fraud prevention</a:t>
            </a:r>
          </a:p>
          <a:p>
            <a:r>
              <a:t>- Healthcare organizations securing patient data with Permissions Management</a:t>
            </a:r>
          </a:p>
          <a:p>
            <a:r>
              <a:t>- Government agencies adopting Zero Trust security with Microsoft Entra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Microsoft Entra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AI-driven security enhancements for identity protection</a:t>
            </a:r>
          </a:p>
          <a:p>
            <a:r>
              <a:t>- Expanded integrations with third-party cloud providers</a:t>
            </a:r>
          </a:p>
          <a:p>
            <a:r>
              <a:t>- Advanced Zero Trust security measures</a:t>
            </a:r>
          </a:p>
          <a:p>
            <a:r>
              <a:t>- New compliance features for global security regulations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Microsoft Entra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comprehensive identity and access management solution</a:t>
            </a:r>
          </a:p>
          <a:p>
            <a:r>
              <a:t>- Helps organizations secure access to applications and data</a:t>
            </a:r>
          </a:p>
          <a:p>
            <a:r>
              <a:t>- Includes Entra ID (Azure AD), Permissions Management, and Verified ID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Microsoft Entra is a powerful identity and security solution</a:t>
            </a:r>
          </a:p>
          <a:p>
            <a:r>
              <a:t>- Entra ID ensures secure authentication and access control</a:t>
            </a:r>
          </a:p>
          <a:p>
            <a:r>
              <a:t>- Permissions Management enforces least privilege security</a:t>
            </a:r>
          </a:p>
          <a:p>
            <a:r>
              <a:t>- Verified ID enables secure, decentralized identity verification</a:t>
            </a:r>
          </a:p>
          <a:p>
            <a:r>
              <a:t>- Organizations should adopt Entra to enhance security and compliance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Identity and Access Management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Protects against unauthorized access</a:t>
            </a:r>
          </a:p>
          <a:p>
            <a:r>
              <a:t>- Enables seamless and secure access to applications</a:t>
            </a:r>
          </a:p>
          <a:p>
            <a:r>
              <a:t>- Reduces risks of identity theft and security breaches</a:t>
            </a:r>
          </a:p>
          <a:p>
            <a:r>
              <a:t>- Ensures compliance with industry regulations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Entra ID (Azure AD)?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Cloud-based identity and access management service</a:t>
            </a:r>
          </a:p>
          <a:p>
            <a:r>
              <a:t>- Provides authentication and authorization for users</a:t>
            </a:r>
          </a:p>
          <a:p>
            <a:r>
              <a:t>- Enables Single Sign-On (SSO) and Multi-Factor Authentication (MFA)</a:t>
            </a:r>
          </a:p>
          <a:p>
            <a:r>
              <a:t>- Integrates with Microsoft 365, Azure, and third-party applications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Entra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Single Sign-On (SSO) for seamless authentication</a:t>
            </a:r>
          </a:p>
          <a:p>
            <a:r>
              <a:t>- Multi-Factor Authentication (MFA) for added security</a:t>
            </a:r>
          </a:p>
          <a:p>
            <a:r>
              <a:t>- Conditional Access policies based on user behavior</a:t>
            </a:r>
          </a:p>
          <a:p>
            <a:r>
              <a:t>- Hybrid Identity support for on-premise and cloud environments</a:t>
            </a:r>
          </a:p>
          <a:p>
            <a:r>
              <a:t>- Role-Based Access Control (RBAC) for managing permissions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Entra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Secure corporate applications for remote workers</a:t>
            </a:r>
          </a:p>
          <a:p>
            <a:r>
              <a:t>- Enable passwordless authentication to reduce phishing risks</a:t>
            </a:r>
          </a:p>
          <a:p>
            <a:r>
              <a:t>- Implement Zero Trust security for cloud environments</a:t>
            </a:r>
          </a:p>
          <a:p>
            <a:r>
              <a:t>- Protect user identities with risk-based Conditional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Permissions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Helps organizations enforce the principle of least privilege (PoLP)</a:t>
            </a:r>
          </a:p>
          <a:p>
            <a:r>
              <a:t>- Centralized access control across multi-cloud environments</a:t>
            </a:r>
          </a:p>
          <a:p>
            <a:r>
              <a:t>- Identifies excessive permissions and provides remediation recommendations</a:t>
            </a:r>
          </a:p>
          <a:p>
            <a:r>
              <a:t>- Works across Azure, AWS, and Google Cloud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Permissions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Provides visibility into user and admin permissions</a:t>
            </a:r>
          </a:p>
          <a:p>
            <a:r>
              <a:t>- Automated policy enforcement for compliance</a:t>
            </a:r>
          </a:p>
          <a:p>
            <a:r>
              <a:t>- Least privilege access model to reduce security risks</a:t>
            </a:r>
          </a:p>
          <a:p>
            <a:r>
              <a:t>- Security monitoring and auditing for privileged accounts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Permissions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Prevent insider threats by restricting excessive permissions</a:t>
            </a:r>
          </a:p>
          <a:p>
            <a:r>
              <a:t>- Automate security compliance reporting for audits</a:t>
            </a:r>
          </a:p>
          <a:p>
            <a:r>
              <a:t>- Reduce attack surface by limiting high-risk user privileges</a:t>
            </a:r>
          </a:p>
          <a:p>
            <a:r>
              <a:t>- Enforce just-in-time access for sensitive 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