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77" r:id="rId4"/>
    <p:sldId id="278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</dgm:ptLst>
  <dgm:cxnLst>
    <dgm:cxn modelId="{E6D814D4-FE86-41BE-AC34-7861C8901BCD}" type="presOf" srcId="{13633CBA-2502-434A-928C-6EC6967F259D}" destId="{EA3ADED0-C9AD-4C17-98CE-D872DACD90E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FitPro</a:t>
            </a:r>
            <a:r>
              <a:rPr lang="en-US"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02D0-B047-F3DB-0EB7-02CAEF8C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Dietary plans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0D6A-1255-DE2B-C343-A4B40F4A0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There are 9 types of diets mentioned. All the 9 types of details and their benefits are stored in the </a:t>
            </a:r>
            <a:r>
              <a:rPr lang="en-IN" dirty="0" err="1"/>
              <a:t>json</a:t>
            </a:r>
            <a:r>
              <a:rPr lang="en-IN" dirty="0"/>
              <a:t> file.</a:t>
            </a:r>
          </a:p>
          <a:p>
            <a:r>
              <a:rPr lang="en-IN" dirty="0"/>
              <a:t>The details are displayed and the benefits of the diets are displayed.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4FF19D4-AF4F-A271-55C4-F02E00299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9766"/>
            <a:ext cx="4610100" cy="25931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21E21-7A76-E55B-6AF4-8CFB0946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10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2E592C-F77F-4DEB-0597-787BE5FE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FA7673-35B7-64E9-4553-DEFFF98D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7407-2628-2665-0A36-110B939D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your own diet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66D3-8BE3-A4B2-9ADB-C4581B8A3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user can input different types of food products from different categories and sum up all  to get a required amount of calories basing which he can create his own diet.</a:t>
            </a:r>
          </a:p>
          <a:p>
            <a:r>
              <a:rPr lang="en-IN" dirty="0"/>
              <a:t>The details taken in add to cart are summed up and total number of calories in take ,proteins, etc all the details are displayed.</a:t>
            </a:r>
          </a:p>
          <a:p>
            <a:r>
              <a:rPr lang="en-IN" dirty="0"/>
              <a:t>If the user wants to remove any element that he has added by mistake even that can be modified.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DF800D-97EE-DAEC-0F4E-F60B8C106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9766"/>
            <a:ext cx="4610100" cy="25931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C299C-BC26-918C-6469-B12181CF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11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7B3BA3-C04A-DE08-5052-30A95D29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0BE6F4-B12D-B921-5B82-18A57437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280" y="1566001"/>
            <a:ext cx="9371948" cy="46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E70E9-ABCE-2636-1895-069B9FE48581}"/>
              </a:ext>
            </a:extLst>
          </p:cNvPr>
          <p:cNvSpPr/>
          <p:nvPr/>
        </p:nvSpPr>
        <p:spPr>
          <a:xfrm>
            <a:off x="4676775" y="1704975"/>
            <a:ext cx="32004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effectLst/>
                <a:latin typeface="Söhne Mono"/>
              </a:rPr>
              <a:t>Login Page(</a:t>
            </a: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Successful Login </a:t>
            </a:r>
            <a:r>
              <a:rPr lang="en-IN" b="0" i="0" dirty="0">
                <a:effectLst/>
                <a:latin typeface="Söhne Mono"/>
              </a:rPr>
              <a:t>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96683-23C9-6F54-3E12-6AA852ACDD6D}"/>
              </a:ext>
            </a:extLst>
          </p:cNvPr>
          <p:cNvSpPr/>
          <p:nvPr/>
        </p:nvSpPr>
        <p:spPr>
          <a:xfrm>
            <a:off x="1637716" y="2662494"/>
            <a:ext cx="16573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Login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F78CF-E056-72DA-1EA3-D7BCF420983C}"/>
              </a:ext>
            </a:extLst>
          </p:cNvPr>
          <p:cNvSpPr/>
          <p:nvPr/>
        </p:nvSpPr>
        <p:spPr>
          <a:xfrm>
            <a:off x="10354363" y="3876341"/>
            <a:ext cx="16573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effectLst/>
                <a:latin typeface="Söhne Mono"/>
              </a:rPr>
              <a:t>Logout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E8FBB-7E14-F0A4-C340-0D8F7F7A12A8}"/>
              </a:ext>
            </a:extLst>
          </p:cNvPr>
          <p:cNvSpPr/>
          <p:nvPr/>
        </p:nvSpPr>
        <p:spPr>
          <a:xfrm>
            <a:off x="-19634" y="3820689"/>
            <a:ext cx="1657350" cy="61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Nutrition values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25E92-5598-4B4F-AF2D-DEA9BF166FBD}"/>
              </a:ext>
            </a:extLst>
          </p:cNvPr>
          <p:cNvSpPr/>
          <p:nvPr/>
        </p:nvSpPr>
        <p:spPr>
          <a:xfrm>
            <a:off x="8416259" y="3820689"/>
            <a:ext cx="1657350" cy="61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Add/Delete Items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1E0D0-40C5-C273-71BD-C5C07866220C}"/>
              </a:ext>
            </a:extLst>
          </p:cNvPr>
          <p:cNvSpPr/>
          <p:nvPr/>
        </p:nvSpPr>
        <p:spPr>
          <a:xfrm>
            <a:off x="9093370" y="2822119"/>
            <a:ext cx="16573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effectLst/>
                <a:latin typeface="Söhne Mono"/>
              </a:rPr>
              <a:t>Is Admin?(yes)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21F71-0C2F-DE5B-CB04-171F96967DA8}"/>
              </a:ext>
            </a:extLst>
          </p:cNvPr>
          <p:cNvSpPr/>
          <p:nvPr/>
        </p:nvSpPr>
        <p:spPr>
          <a:xfrm>
            <a:off x="3934410" y="3820689"/>
            <a:ext cx="1657350" cy="6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solidFill>
                  <a:srgbClr val="FFFFFF"/>
                </a:solidFill>
                <a:effectLst/>
                <a:latin typeface="Söhne Mono"/>
              </a:rPr>
              <a:t>Forum Discussion</a:t>
            </a: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93955-C74F-BDF2-6EA4-84E974C8B656}"/>
              </a:ext>
            </a:extLst>
          </p:cNvPr>
          <p:cNvSpPr/>
          <p:nvPr/>
        </p:nvSpPr>
        <p:spPr>
          <a:xfrm>
            <a:off x="1957388" y="3820689"/>
            <a:ext cx="1657350" cy="61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Create Your Own Diet Plan </a:t>
            </a:r>
            <a:endParaRPr lang="en-IN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0645F9F-D64B-E930-112F-934FEA220056}"/>
              </a:ext>
            </a:extLst>
          </p:cNvPr>
          <p:cNvCxnSpPr>
            <a:cxnSpLocks/>
          </p:cNvCxnSpPr>
          <p:nvPr/>
        </p:nvCxnSpPr>
        <p:spPr>
          <a:xfrm rot="5400000">
            <a:off x="3985808" y="436272"/>
            <a:ext cx="633056" cy="38531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CA80C80-4A8B-C608-83CB-5BBE89E83B2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7836301" y="736375"/>
            <a:ext cx="459289" cy="3712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1DA4E3B-C4A5-0147-AB32-5E7FA57E36F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1282456" y="2636754"/>
            <a:ext cx="710520" cy="1657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75E7399-27D1-12BE-47F8-CB005DCAE3D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466391" y="3465429"/>
            <a:ext cx="2296694" cy="3552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3E0B75-623C-6274-4307-FD3887F1FFFD}"/>
              </a:ext>
            </a:extLst>
          </p:cNvPr>
          <p:cNvCxnSpPr/>
          <p:nvPr/>
        </p:nvCxnSpPr>
        <p:spPr>
          <a:xfrm>
            <a:off x="2466391" y="3429000"/>
            <a:ext cx="0" cy="39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0AF2E99-7328-89A7-5C05-0D9E8107C949}"/>
              </a:ext>
            </a:extLst>
          </p:cNvPr>
          <p:cNvSpPr/>
          <p:nvPr/>
        </p:nvSpPr>
        <p:spPr>
          <a:xfrm>
            <a:off x="5775739" y="3848930"/>
            <a:ext cx="2112715" cy="6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Different Types Of Diets</a:t>
            </a:r>
            <a:endParaRPr lang="en-IN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0C2289D-9892-89A1-9A00-FD52A715C0A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763085" y="3465429"/>
            <a:ext cx="2069012" cy="3835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C4431DB-1FD1-F371-103F-FC581D4C5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72578" y="3332554"/>
            <a:ext cx="896120" cy="584580"/>
          </a:xfrm>
          <a:prstGeom prst="bentConnector3">
            <a:avLst>
              <a:gd name="adj1" fmla="val 404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285E2B-D3E9-F0E3-274F-4E387E940147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9244934" y="3552825"/>
            <a:ext cx="783414" cy="267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9A14E93-3A60-1B2D-3EE5-FC0DF2B58BED}"/>
              </a:ext>
            </a:extLst>
          </p:cNvPr>
          <p:cNvSpPr/>
          <p:nvPr/>
        </p:nvSpPr>
        <p:spPr>
          <a:xfrm>
            <a:off x="4953000" y="5286375"/>
            <a:ext cx="36195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5750"/>
            <a:ext cx="4610099" cy="4620682"/>
          </a:xfrm>
        </p:spPr>
        <p:txBody>
          <a:bodyPr/>
          <a:lstStyle/>
          <a:p>
            <a:r>
              <a:rPr lang="en-US" dirty="0"/>
              <a:t>The page inputs the email and password of the user and connects to the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In </a:t>
            </a:r>
            <a:r>
              <a:rPr lang="en-US" dirty="0" err="1"/>
              <a:t>json</a:t>
            </a:r>
            <a:r>
              <a:rPr lang="en-US" dirty="0"/>
              <a:t> file the details entered are checked and compared. </a:t>
            </a:r>
          </a:p>
          <a:p>
            <a:r>
              <a:rPr lang="en-US" dirty="0"/>
              <a:t>If the user is new and hasn’t registered, he/she can opt for register and enter the details.</a:t>
            </a:r>
          </a:p>
          <a:p>
            <a:r>
              <a:rPr lang="en-US" dirty="0"/>
              <a:t>If the user details contain user type as admin, then the admin page is logged in and if the mentioned type is as user, then the user page opens.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F5B3578-EA83-F6C7-7A3E-2EAD929C7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55750"/>
            <a:ext cx="5948680" cy="4276090"/>
          </a:xfrm>
        </p:spPr>
      </p:pic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side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admin has a basic interface of being able to add and remove products from the list of products in the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If the admin would like to delete any item from the list, he can do that, and the item will be permanently deleted from the </a:t>
            </a:r>
            <a:r>
              <a:rPr lang="en-US" dirty="0" err="1"/>
              <a:t>json</a:t>
            </a:r>
            <a:r>
              <a:rPr lang="en-US" dirty="0"/>
              <a:t> file as well.</a:t>
            </a:r>
          </a:p>
          <a:p>
            <a:r>
              <a:rPr lang="en-US" dirty="0"/>
              <a:t>The admin can search for the product as well and can delete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574262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1AF5B1-A28C-4E07-0F65-C5F9C6D6E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0" y="954827"/>
            <a:ext cx="5905500" cy="51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D89B-6AB4-F843-F3C9-EBBA1ED1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add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A9F-0ED4-8630-EC53-8ED0FF4751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An admin can add an item of his wish the list as well the list will be amended accordingly . The total list will take the addition and display it until the admin again decides to delete it as well.</a:t>
            </a:r>
          </a:p>
          <a:p>
            <a:r>
              <a:rPr lang="en-IN" dirty="0"/>
              <a:t>The category list has a drop down box produce an error that might not add it in the needed category.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1CB476-415A-9F29-4257-2BE1528D2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56281"/>
            <a:ext cx="5429250" cy="46206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C9ED0-830C-9295-8DC5-33FD534C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C73DD1-24DD-55FB-5211-22188499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2F41CD-E788-BE04-D3E9-8F6D1E8C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51C-C436-C19C-F83E-2B76BF4E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side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88EE-381C-20D0-446C-37BF8C3E6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user has different features, the page that shows the products available its nutritional values, a forum for discussion and a page that displays multiple diet plans available and plan your own diet that calculates your whole diet calories based on the products you selected.</a:t>
            </a:r>
          </a:p>
          <a:p>
            <a:r>
              <a:rPr lang="en-IN" dirty="0"/>
              <a:t>The user logout option and the user home button are always on display.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D74DBD9-3CA8-A014-5CC6-198BE88D8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9766"/>
            <a:ext cx="4610100" cy="25931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FF895-2148-9812-BF32-2E71605B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6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7D3E09-850F-7A5C-C7B2-F221ED3C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5C83C6-2BC7-0BE4-6625-2803655D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85A8-4C05-192B-B530-DD3C300F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products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2FCF-C028-5AF8-16D6-E046B8A67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user can see the types of foods available for the user to have and have been not deleted by the admin.</a:t>
            </a:r>
          </a:p>
          <a:p>
            <a:r>
              <a:rPr lang="en-IN" dirty="0"/>
              <a:t>The user has a option of selecting the category of food as well to get to the product required as soon as possible.</a:t>
            </a:r>
          </a:p>
          <a:p>
            <a:r>
              <a:rPr lang="en-IN" dirty="0"/>
              <a:t>After reaching to the selected product the user has two options the user can either click on details or add to cart option.</a:t>
            </a:r>
          </a:p>
          <a:p>
            <a:r>
              <a:rPr lang="en-IN" dirty="0"/>
              <a:t>The product gets added to dietary plan if he adds to cart. The details of the product are displayed.</a:t>
            </a:r>
          </a:p>
          <a:p>
            <a:endParaRPr lang="en-IN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555A69BB-513B-3D0D-AA70-B0A0C411F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8800"/>
            <a:ext cx="4610100" cy="377952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27C5-C49B-EED9-A6D4-6225C25F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7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1D9BA6-2D9B-2F43-DF6C-1AD33B5A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626498-16FD-7D92-93D4-865CB384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6230-7054-F0C5-244C-DEDDDB15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products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5C9E-291F-12D2-9D62-1DFDF2863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details of each product which is the total number of calories, protein and other elements present in a particular measured amount of the element is displayed.</a:t>
            </a:r>
          </a:p>
          <a:p>
            <a:r>
              <a:rPr lang="en-IN" dirty="0"/>
              <a:t>The user can opt to reach directly to the home from this page or even log out.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5C66483-83C3-DCC9-8226-27293A800F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6240"/>
            <a:ext cx="5054600" cy="4114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4D50A-8EAF-125D-FF15-F20B45C5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8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B1134E-9A9E-EFA6-2B8A-CC9A12ED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91E97-2964-61C9-42D5-003D0FA4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34B2-D7AF-E216-5F9E-4751D9CF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forum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D972-644C-5912-6CE7-25097A52BF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discussion forum is created where users can send their opinions and have discussion on it in a public forum.</a:t>
            </a:r>
          </a:p>
          <a:p>
            <a:r>
              <a:rPr lang="en-IN" dirty="0"/>
              <a:t>The users can see the opinions of others as well.</a:t>
            </a:r>
          </a:p>
          <a:p>
            <a:r>
              <a:rPr lang="en-IN" dirty="0"/>
              <a:t>The input required to take the name , email and the comments are taken in using forms module. The details are verified as well. The name needs to be minimum of 3 characters and the message entered should be at least 15 characters.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E6CABDE-E55A-E83D-299E-18FE82A91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9766"/>
            <a:ext cx="4610100" cy="25931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85C80-64B1-D0BE-A934-B810922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9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5D8F2D-D087-272F-6DF9-F9BE08E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F7EB1F-1E1F-E283-F968-2E560EF3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{748430C6-CFD6-460D-9BF5-7F09511FD368}tf03098889_win32</Template>
  <TotalTime>0</TotalTime>
  <Words>728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Söhne Mono</vt:lpstr>
      <vt:lpstr>Ecology 16x9</vt:lpstr>
      <vt:lpstr>FitPro project</vt:lpstr>
      <vt:lpstr>Project flow chart</vt:lpstr>
      <vt:lpstr>Login page</vt:lpstr>
      <vt:lpstr>Admin side interface</vt:lpstr>
      <vt:lpstr>Admin add feature</vt:lpstr>
      <vt:lpstr>User side interface</vt:lpstr>
      <vt:lpstr>User products display</vt:lpstr>
      <vt:lpstr>User products display</vt:lpstr>
      <vt:lpstr>User forum discussion</vt:lpstr>
      <vt:lpstr>Dietary plans type</vt:lpstr>
      <vt:lpstr>Create your own diet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FitPro project</dc:title>
  <dc:creator>Rakesh Sarma Addepalli</dc:creator>
  <cp:lastModifiedBy>Rakesh Sarma Addepalli</cp:lastModifiedBy>
  <cp:revision>1</cp:revision>
  <dcterms:created xsi:type="dcterms:W3CDTF">2023-05-13T07:07:29Z</dcterms:created>
  <dcterms:modified xsi:type="dcterms:W3CDTF">2023-05-13T12:26:07Z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