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Designing Data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8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Terms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visualization and information visualization are useful for referring to any visual representation of data that is: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Algorithmically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drawn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regenerate with different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Often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aesthetically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barren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Relatively data-rich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Relatively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simple to update or regenerate the visualization with more or new data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great volumes of data, information visualizations are often less aesthetically rich than infographics.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Exploration versus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categories of data visualization: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xploration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xplanation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3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Appropriate </a:t>
            </a:r>
            <a:r>
              <a:rPr lang="en-US" sz="2800" dirty="0"/>
              <a:t>when you have a whole bunch of data and you’re not sure what’s in </a:t>
            </a:r>
            <a:r>
              <a:rPr lang="en-US" sz="2800" dirty="0" smtClean="0"/>
              <a:t>it</a:t>
            </a:r>
          </a:p>
          <a:p>
            <a:pPr algn="just"/>
            <a:r>
              <a:rPr lang="en-US" sz="2800" dirty="0"/>
              <a:t>Exploration is generally best done at a high level of granularity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This type of visualization is typically part of the data analysis phase, and is used to find the story the data has to tell you</a:t>
            </a:r>
            <a:r>
              <a:rPr lang="en-US" sz="2800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18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Appropriate </a:t>
            </a:r>
            <a:r>
              <a:rPr lang="en-US" sz="2800" dirty="0"/>
              <a:t>when you already know what the data has to </a:t>
            </a:r>
            <a:r>
              <a:rPr lang="en-US" sz="2800" dirty="0" smtClean="0"/>
              <a:t>say</a:t>
            </a:r>
          </a:p>
          <a:p>
            <a:pPr algn="just"/>
            <a:r>
              <a:rPr lang="en-US" sz="2800" dirty="0" smtClean="0"/>
              <a:t>You’ll </a:t>
            </a:r>
            <a:r>
              <a:rPr lang="en-US" sz="2800" dirty="0"/>
              <a:t>need to make certain editorial decisions about which information stays in, and which is distracting or irrelevant and should come out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If </a:t>
            </a:r>
            <a:r>
              <a:rPr lang="en-US" sz="2800" dirty="0"/>
              <a:t>exploratory data visualization is part of the data analysis phase, then explanatory data visualization is part of the presentation phase.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3889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Hybrids: Exploratory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involves a curated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Lets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reader choose and constrain certain parameters, thereby discovering for herself whatever insights the dataset may have to offer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hybrid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designs there is a certain freedom-of-discovery aspect to the information presented, but it is usually not totally raw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1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Informative versus Persuasive versus Visual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644461" cy="40507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ategories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explanatory visualizations based on the relationships between the three necessary players: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designer,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reader, and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Refers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explanatory (or hybrid) visualizations exclusively, because it discusses designing visualizations of data with known parameters and stories.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126" y="2275590"/>
            <a:ext cx="4872445" cy="38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Informative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informative visualization primarily serves the relationship between the reader and the data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Aims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a neutral presentation of the facts in such a way that will educate the reader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Informative visualizations are often associated with broad data sets, and seek to distill the content into a manageably consumable form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Burning Man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Infographic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an example of informative visualization.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2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Persuasive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persuasive visualization primarily serves the relationship between the designer and the reader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very specific point of view, and advocates a change of opinion or action on the part of the reader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represented is specifically chosen for the purpose of supporting the designer’s point of view, and is presented carefully so as to convince the reader of same.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1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Primarily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serves the relationship between the designer and the data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Visual art is unlike the previous two categories in that it often entails unidirectional encoding of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art merely translates the data into a visual form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designer may intend only to condense it, translate it into a new medium, or make it beautiful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4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Visualization leverages the incredible capabilities and bandwidth of the visual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Visualization takes advantage of our brains’ built-in “software” to identify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Visualization can inspire new questions and further exploration. 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helps identify sub-problems. 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really good for identifying trends and outliers, discovering or searching for interesting or specific data points in a larger field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042" y="3084141"/>
            <a:ext cx="10058400" cy="1609344"/>
          </a:xfrm>
        </p:spPr>
        <p:txBody>
          <a:bodyPr/>
          <a:lstStyle/>
          <a:p>
            <a:r>
              <a:rPr lang="en-IN" dirty="0"/>
              <a:t>Classifications of Visualizations </a:t>
            </a:r>
          </a:p>
        </p:txBody>
      </p:sp>
    </p:spTree>
    <p:extLst>
      <p:ext uri="{BB962C8B-B14F-4D97-AF65-F5344CB8AC3E}">
        <p14:creationId xmlns:p14="http://schemas.microsoft.com/office/powerpoint/2010/main" val="7792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2758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way to classify a data visualization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 different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dimensions it represents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number of data dimensions can be described as the level of complexity of the visualization.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visualizations become more complex, they are more challenging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Adding more volume or data points of the same data dimension doesn’t increase complexity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designing more complex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dimensions you need to encode visually, the more individual visual properties you need to use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Relatively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few well-known conventions, metaphors, defaults, and best practices to rely on.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4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916" y="1027537"/>
            <a:ext cx="9157062" cy="53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Infographics versus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nfographic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refer to representations of information perceived as casual, funny, or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frivolous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isualization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refer to designs perceived to be more serious, rigorous, or academic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Even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though the art of representing statistical information visually is hundreds of years old, the vocabulary of the field is still evolving and settling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difference between infographics and data visualization may be loosely determined by the method of generation, the quantity of data represented, and the degree of aesthetic treatment applied.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109" y="707073"/>
            <a:ext cx="8882742" cy="54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Infographics </a:t>
            </a:r>
            <a:r>
              <a:rPr lang="en-US" sz="2400" dirty="0"/>
              <a:t>is useful for </a:t>
            </a:r>
            <a:r>
              <a:rPr lang="en-US" sz="2400" dirty="0" smtClean="0"/>
              <a:t>referring:</a:t>
            </a:r>
            <a:endParaRPr lang="en-IN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/>
              <a:t>Manually drawn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Specific </a:t>
            </a:r>
            <a:r>
              <a:rPr lang="en-US" sz="2400" dirty="0"/>
              <a:t>to the data at </a:t>
            </a:r>
            <a:r>
              <a:rPr lang="en-US" sz="2400" dirty="0" smtClean="0"/>
              <a:t>hand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/>
              <a:t>Aesthetically rich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/>
              <a:t>Relatively data-poor</a:t>
            </a:r>
          </a:p>
          <a:p>
            <a:pPr algn="just"/>
            <a:r>
              <a:rPr lang="en-US" sz="2400" dirty="0"/>
              <a:t>I</a:t>
            </a:r>
            <a:r>
              <a:rPr lang="en-US" sz="2400" dirty="0" smtClean="0"/>
              <a:t>nfographics </a:t>
            </a:r>
            <a:r>
              <a:rPr lang="en-US" sz="2400" dirty="0"/>
              <a:t>are illustrations where the data representation is manually laid out or </a:t>
            </a:r>
            <a:r>
              <a:rPr lang="en-US" sz="2400" dirty="0" smtClean="0"/>
              <a:t>sketched</a:t>
            </a:r>
            <a:r>
              <a:rPr lang="en-US" sz="2400" dirty="0"/>
              <a:t>, probably with drawing software such as Adobe Illustrator. </a:t>
            </a:r>
            <a:endParaRPr lang="en-US" sz="2400" dirty="0" smtClean="0"/>
          </a:p>
          <a:p>
            <a:pPr algn="just"/>
            <a:r>
              <a:rPr lang="en-US" sz="2400" dirty="0" smtClean="0"/>
              <a:t>Difficult </a:t>
            </a:r>
            <a:r>
              <a:rPr lang="en-US" sz="2400" dirty="0"/>
              <a:t>to change or update the data in an infographic, as any changes must be implemented manually.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122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611" y="701763"/>
            <a:ext cx="8921931" cy="547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38BED3BB5E16479CDF94FF1049BDA8" ma:contentTypeVersion="8" ma:contentTypeDescription="Create a new document." ma:contentTypeScope="" ma:versionID="a775a9a5b20c38d3287f7535fb39d2ca">
  <xsd:schema xmlns:xsd="http://www.w3.org/2001/XMLSchema" xmlns:xs="http://www.w3.org/2001/XMLSchema" xmlns:p="http://schemas.microsoft.com/office/2006/metadata/properties" xmlns:ns2="f270879a-e90d-4710-ac4c-8026706bc8e1" targetNamespace="http://schemas.microsoft.com/office/2006/metadata/properties" ma:root="true" ma:fieldsID="876960881dcfe0f75db99589652f3bf5" ns2:_="">
    <xsd:import namespace="f270879a-e90d-4710-ac4c-8026706bc8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0879a-e90d-4710-ac4c-8026706bc8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AAF136-6F0B-4455-8C1E-01ACED818A45}"/>
</file>

<file path=customXml/itemProps2.xml><?xml version="1.0" encoding="utf-8"?>
<ds:datastoreItem xmlns:ds="http://schemas.openxmlformats.org/officeDocument/2006/customXml" ds:itemID="{27ED12D4-EB45-4B1F-9234-C93EB8523672}"/>
</file>

<file path=customXml/itemProps3.xml><?xml version="1.0" encoding="utf-8"?>
<ds:datastoreItem xmlns:ds="http://schemas.openxmlformats.org/officeDocument/2006/customXml" ds:itemID="{94E1BAA5-8547-4F38-8E32-95A6AB1A703E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686</TotalTime>
  <Words>818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Rockwell</vt:lpstr>
      <vt:lpstr>Rockwell Condensed</vt:lpstr>
      <vt:lpstr>Wingdings</vt:lpstr>
      <vt:lpstr>Wood Type</vt:lpstr>
      <vt:lpstr>Designing Data Visualizations</vt:lpstr>
      <vt:lpstr>Why Visualization?</vt:lpstr>
      <vt:lpstr>Classifications of Visualizations </vt:lpstr>
      <vt:lpstr>Complexity</vt:lpstr>
      <vt:lpstr>PowerPoint Presentation</vt:lpstr>
      <vt:lpstr>Infographics versus Data Visualization</vt:lpstr>
      <vt:lpstr>PowerPoint Presentation</vt:lpstr>
      <vt:lpstr>Infographics</vt:lpstr>
      <vt:lpstr>PowerPoint Presentation</vt:lpstr>
      <vt:lpstr>Data Visualization</vt:lpstr>
      <vt:lpstr>Exploration versus Explanation</vt:lpstr>
      <vt:lpstr>Exploration</vt:lpstr>
      <vt:lpstr>Explanation</vt:lpstr>
      <vt:lpstr>Hybrids: Exploratory Explanation</vt:lpstr>
      <vt:lpstr>Informative versus Persuasive versus Visual Art</vt:lpstr>
      <vt:lpstr>Informative</vt:lpstr>
      <vt:lpstr>Persuasive</vt:lpstr>
      <vt:lpstr>Visual 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Prathviraj N [MAHE-MSOIS]</dc:creator>
  <cp:lastModifiedBy>Prathviraj N [MAHE-MSOIS]</cp:lastModifiedBy>
  <cp:revision>10</cp:revision>
  <dcterms:created xsi:type="dcterms:W3CDTF">2021-01-03T13:46:51Z</dcterms:created>
  <dcterms:modified xsi:type="dcterms:W3CDTF">2021-01-04T01:13:48Z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0x0101008238BED3BB5E16479CDF94FF1049BDA8</vt:lpwstr>
  </property>
</Properties>
</file>