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220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285E0-0F49-4E1A-9BB9-15704903C5F6}" type="doc">
      <dgm:prSet loTypeId="urn:microsoft.com/office/officeart/2008/layout/LinedList" loCatId="hierarchy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B91F1CE-715F-45B6-BF2A-31B5360D74B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 w="2540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Profit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8DE01286-B706-49D5-A257-B9072C5213FD}" type="parTrans" cxnId="{64AB07A6-68C4-454E-8817-91DD860724D4}">
      <dgm:prSet/>
      <dgm:spPr/>
      <dgm:t>
        <a:bodyPr/>
        <a:lstStyle/>
        <a:p>
          <a:endParaRPr lang="en-US"/>
        </a:p>
      </dgm:t>
    </dgm:pt>
    <dgm:pt modelId="{66927B52-6328-48EA-9E6C-4D588A81EBEC}" type="sibTrans" cxnId="{64AB07A6-68C4-454E-8817-91DD860724D4}">
      <dgm:prSet/>
      <dgm:spPr/>
      <dgm:t>
        <a:bodyPr/>
        <a:lstStyle/>
        <a:p>
          <a:endParaRPr lang="en-US"/>
        </a:p>
      </dgm:t>
    </dgm:pt>
    <dgm:pt modelId="{EE6F3783-EC90-4B49-97AF-C7CC2CDCBDE8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 w="2540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Cost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3406BB08-39B8-4126-8390-4072DB69CD13}" type="parTrans" cxnId="{50F2C157-464B-41E6-80EB-AC758D5CFE4F}">
      <dgm:prSet/>
      <dgm:spPr/>
      <dgm:t>
        <a:bodyPr/>
        <a:lstStyle/>
        <a:p>
          <a:endParaRPr lang="en-US"/>
        </a:p>
      </dgm:t>
    </dgm:pt>
    <dgm:pt modelId="{57594BDC-39EA-4E4C-8DA3-B2952BC2E18E}" type="sibTrans" cxnId="{50F2C157-464B-41E6-80EB-AC758D5CFE4F}">
      <dgm:prSet/>
      <dgm:spPr/>
      <dgm:t>
        <a:bodyPr/>
        <a:lstStyle/>
        <a:p>
          <a:endParaRPr lang="en-US"/>
        </a:p>
      </dgm:t>
    </dgm:pt>
    <dgm:pt modelId="{C9503186-3567-4605-8F96-F18E37232AD1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 w="2540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COGS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52D4EBA7-BB7B-4823-9BF6-2567DF10C9E9}" type="parTrans" cxnId="{58C706B0-6C22-4985-9A75-F4EBB6B508CB}">
      <dgm:prSet/>
      <dgm:spPr/>
      <dgm:t>
        <a:bodyPr/>
        <a:lstStyle/>
        <a:p>
          <a:endParaRPr lang="en-US"/>
        </a:p>
      </dgm:t>
    </dgm:pt>
    <dgm:pt modelId="{0596CFA7-FD41-4994-96E2-C61555D92E03}" type="sibTrans" cxnId="{58C706B0-6C22-4985-9A75-F4EBB6B508CB}">
      <dgm:prSet/>
      <dgm:spPr/>
      <dgm:t>
        <a:bodyPr/>
        <a:lstStyle/>
        <a:p>
          <a:endParaRPr lang="en-US"/>
        </a:p>
      </dgm:t>
    </dgm:pt>
    <dgm:pt modelId="{58D8B017-681C-4458-8435-7BB522087BC8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 w="2540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Total Expenses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0D5A7817-F898-43AB-96CE-F605867DFB12}" type="parTrans" cxnId="{EF71EF5E-D998-46DE-9BA9-BF3D1539BD7A}">
      <dgm:prSet/>
      <dgm:spPr/>
      <dgm:t>
        <a:bodyPr/>
        <a:lstStyle/>
        <a:p>
          <a:endParaRPr lang="en-US"/>
        </a:p>
      </dgm:t>
    </dgm:pt>
    <dgm:pt modelId="{945A5FFA-3EBF-42EA-BFD3-4624B82D8A08}" type="sibTrans" cxnId="{EF71EF5E-D998-46DE-9BA9-BF3D1539BD7A}">
      <dgm:prSet/>
      <dgm:spPr/>
      <dgm:t>
        <a:bodyPr/>
        <a:lstStyle/>
        <a:p>
          <a:endParaRPr lang="en-US"/>
        </a:p>
      </dgm:t>
    </dgm:pt>
    <dgm:pt modelId="{B13EF8D5-0D3B-41C7-8FF5-60B3C35858DE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 w="2540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Revenue (Sales)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6BD7381B-BF43-41D6-8ADD-9EB3710679A3}" type="parTrans" cxnId="{04A1272A-3CBA-4E6C-9088-397A56634657}">
      <dgm:prSet/>
      <dgm:spPr/>
      <dgm:t>
        <a:bodyPr/>
        <a:lstStyle/>
        <a:p>
          <a:endParaRPr lang="en-US"/>
        </a:p>
      </dgm:t>
    </dgm:pt>
    <dgm:pt modelId="{6A20F9DD-341A-41C2-9DC9-B0DE202BA2BE}" type="sibTrans" cxnId="{04A1272A-3CBA-4E6C-9088-397A56634657}">
      <dgm:prSet/>
      <dgm:spPr/>
      <dgm:t>
        <a:bodyPr/>
        <a:lstStyle/>
        <a:p>
          <a:endParaRPr lang="en-US"/>
        </a:p>
      </dgm:t>
    </dgm:pt>
    <dgm:pt modelId="{B00A231C-CA63-4F18-AAA2-3D65F55247C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 w="2540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Other Expenses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18550C08-F6B3-435D-A112-C174CEDA692A}" type="parTrans" cxnId="{849781CD-25A6-4D44-B627-403BB0B8F0A1}">
      <dgm:prSet/>
      <dgm:spPr/>
      <dgm:t>
        <a:bodyPr/>
        <a:lstStyle/>
        <a:p>
          <a:endParaRPr lang="en-US"/>
        </a:p>
      </dgm:t>
    </dgm:pt>
    <dgm:pt modelId="{0FB05DFA-1363-4D0F-9503-DC04DDDD3F8E}" type="sibTrans" cxnId="{849781CD-25A6-4D44-B627-403BB0B8F0A1}">
      <dgm:prSet/>
      <dgm:spPr/>
      <dgm:t>
        <a:bodyPr/>
        <a:lstStyle/>
        <a:p>
          <a:endParaRPr lang="en-US"/>
        </a:p>
      </dgm:t>
    </dgm:pt>
    <dgm:pt modelId="{2BC35EA4-F0CF-4369-9AA5-5A4ABA53E14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 w="2540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Marketing Expenses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7FC22D37-19E5-4C39-9ABC-1959842C0EE0}" type="parTrans" cxnId="{D63D3189-0650-467E-9E55-7CDE98A870E5}">
      <dgm:prSet/>
      <dgm:spPr/>
      <dgm:t>
        <a:bodyPr/>
        <a:lstStyle/>
        <a:p>
          <a:endParaRPr lang="en-US"/>
        </a:p>
      </dgm:t>
    </dgm:pt>
    <dgm:pt modelId="{FA89F59A-7F09-4770-AC83-2160F8C9762A}" type="sibTrans" cxnId="{D63D3189-0650-467E-9E55-7CDE98A870E5}">
      <dgm:prSet/>
      <dgm:spPr/>
      <dgm:t>
        <a:bodyPr/>
        <a:lstStyle/>
        <a:p>
          <a:endParaRPr lang="en-US"/>
        </a:p>
      </dgm:t>
    </dgm:pt>
    <dgm:pt modelId="{76F4B7FB-4412-4742-95A0-CE756418E1C2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 w="2540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Sales by Product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1B5B0FE1-D72D-47BE-96F7-EC7D5CD5F78D}" type="parTrans" cxnId="{C75EE260-D22E-479D-8F07-FBD09BFE2F4D}">
      <dgm:prSet/>
      <dgm:spPr/>
      <dgm:t>
        <a:bodyPr/>
        <a:lstStyle/>
        <a:p>
          <a:endParaRPr lang="en-US"/>
        </a:p>
      </dgm:t>
    </dgm:pt>
    <dgm:pt modelId="{C5CE38AE-8B1F-4006-B882-179E909AB47D}" type="sibTrans" cxnId="{C75EE260-D22E-479D-8F07-FBD09BFE2F4D}">
      <dgm:prSet/>
      <dgm:spPr/>
      <dgm:t>
        <a:bodyPr/>
        <a:lstStyle/>
        <a:p>
          <a:endParaRPr lang="en-US"/>
        </a:p>
      </dgm:t>
    </dgm:pt>
    <dgm:pt modelId="{F06C2EA9-FFD8-4BD2-B79B-78AEB425AA38}" type="pres">
      <dgm:prSet presAssocID="{24C285E0-0F49-4E1A-9BB9-15704903C5F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A34A5FF-DC23-4C79-9096-2F74E901037A}" type="pres">
      <dgm:prSet presAssocID="{EB91F1CE-715F-45B6-BF2A-31B5360D74BA}" presName="thickLine" presStyleLbl="alignNode1" presStyleIdx="0" presStyleCnt="1"/>
      <dgm:spPr/>
    </dgm:pt>
    <dgm:pt modelId="{3C1A5215-CEA8-48B1-B8E1-B35E571B0BC6}" type="pres">
      <dgm:prSet presAssocID="{EB91F1CE-715F-45B6-BF2A-31B5360D74BA}" presName="horz1" presStyleCnt="0"/>
      <dgm:spPr/>
    </dgm:pt>
    <dgm:pt modelId="{8DC22756-7B1E-45BD-88DF-3F66C207194F}" type="pres">
      <dgm:prSet presAssocID="{EB91F1CE-715F-45B6-BF2A-31B5360D74BA}" presName="tx1" presStyleLbl="revTx" presStyleIdx="0" presStyleCnt="8" custLinFactNeighborX="-10607" custLinFactNeighborY="-30645"/>
      <dgm:spPr/>
      <dgm:t>
        <a:bodyPr/>
        <a:lstStyle/>
        <a:p>
          <a:endParaRPr lang="en-US"/>
        </a:p>
      </dgm:t>
    </dgm:pt>
    <dgm:pt modelId="{5D1B8F4F-E319-413E-BD07-D847E1F4C9A9}" type="pres">
      <dgm:prSet presAssocID="{EB91F1CE-715F-45B6-BF2A-31B5360D74BA}" presName="vert1" presStyleCnt="0"/>
      <dgm:spPr/>
    </dgm:pt>
    <dgm:pt modelId="{997DF2BF-94EC-4A6C-8F52-74EC40F98056}" type="pres">
      <dgm:prSet presAssocID="{EE6F3783-EC90-4B49-97AF-C7CC2CDCBDE8}" presName="vertSpace2a" presStyleCnt="0"/>
      <dgm:spPr/>
    </dgm:pt>
    <dgm:pt modelId="{955BA8E2-2272-4A55-BF91-E678A19F5CC0}" type="pres">
      <dgm:prSet presAssocID="{EE6F3783-EC90-4B49-97AF-C7CC2CDCBDE8}" presName="horz2" presStyleCnt="0"/>
      <dgm:spPr/>
    </dgm:pt>
    <dgm:pt modelId="{7409F6A9-5525-4E1D-8BF0-736E80DB1F01}" type="pres">
      <dgm:prSet presAssocID="{EE6F3783-EC90-4B49-97AF-C7CC2CDCBDE8}" presName="horzSpace2" presStyleCnt="0"/>
      <dgm:spPr/>
    </dgm:pt>
    <dgm:pt modelId="{89C9B6A3-BC46-4AFE-92A2-335B207C9494}" type="pres">
      <dgm:prSet presAssocID="{EE6F3783-EC90-4B49-97AF-C7CC2CDCBDE8}" presName="tx2" presStyleLbl="revTx" presStyleIdx="1" presStyleCnt="8"/>
      <dgm:spPr/>
      <dgm:t>
        <a:bodyPr/>
        <a:lstStyle/>
        <a:p>
          <a:endParaRPr lang="en-US"/>
        </a:p>
      </dgm:t>
    </dgm:pt>
    <dgm:pt modelId="{006F0F59-30CA-43D8-B8BF-905FEAA2EF7B}" type="pres">
      <dgm:prSet presAssocID="{EE6F3783-EC90-4B49-97AF-C7CC2CDCBDE8}" presName="vert2" presStyleCnt="0"/>
      <dgm:spPr/>
    </dgm:pt>
    <dgm:pt modelId="{2F4FDBF5-3224-4A53-8365-B4E61763A9F4}" type="pres">
      <dgm:prSet presAssocID="{C9503186-3567-4605-8F96-F18E37232AD1}" presName="horz3" presStyleCnt="0"/>
      <dgm:spPr/>
    </dgm:pt>
    <dgm:pt modelId="{AD703C87-72B1-44C3-A17B-6F696BB257EE}" type="pres">
      <dgm:prSet presAssocID="{C9503186-3567-4605-8F96-F18E37232AD1}" presName="horzSpace3" presStyleCnt="0"/>
      <dgm:spPr/>
    </dgm:pt>
    <dgm:pt modelId="{4D294DBA-7405-4FC6-B570-33935A9E3962}" type="pres">
      <dgm:prSet presAssocID="{C9503186-3567-4605-8F96-F18E37232AD1}" presName="tx3" presStyleLbl="revTx" presStyleIdx="2" presStyleCnt="8"/>
      <dgm:spPr/>
      <dgm:t>
        <a:bodyPr/>
        <a:lstStyle/>
        <a:p>
          <a:endParaRPr lang="en-US"/>
        </a:p>
      </dgm:t>
    </dgm:pt>
    <dgm:pt modelId="{82F42E97-AC92-4FD4-A5FC-70A118468851}" type="pres">
      <dgm:prSet presAssocID="{C9503186-3567-4605-8F96-F18E37232AD1}" presName="vert3" presStyleCnt="0"/>
      <dgm:spPr/>
    </dgm:pt>
    <dgm:pt modelId="{7EEB9F56-DCBE-4099-BE5D-80F0E3D1594E}" type="pres">
      <dgm:prSet presAssocID="{0596CFA7-FD41-4994-96E2-C61555D92E03}" presName="thinLine3" presStyleLbl="callout" presStyleIdx="0" presStyleCnt="3"/>
      <dgm:spPr/>
    </dgm:pt>
    <dgm:pt modelId="{635B0DC3-FDF9-4269-BD63-5C498A2E1763}" type="pres">
      <dgm:prSet presAssocID="{58D8B017-681C-4458-8435-7BB522087BC8}" presName="horz3" presStyleCnt="0"/>
      <dgm:spPr/>
    </dgm:pt>
    <dgm:pt modelId="{F41D1B1B-0C0A-47E4-A231-D5C3A870F66E}" type="pres">
      <dgm:prSet presAssocID="{58D8B017-681C-4458-8435-7BB522087BC8}" presName="horzSpace3" presStyleCnt="0"/>
      <dgm:spPr/>
    </dgm:pt>
    <dgm:pt modelId="{F82E425D-CD90-4487-972F-BF657F3E3F8B}" type="pres">
      <dgm:prSet presAssocID="{58D8B017-681C-4458-8435-7BB522087BC8}" presName="tx3" presStyleLbl="revTx" presStyleIdx="3" presStyleCnt="8"/>
      <dgm:spPr/>
      <dgm:t>
        <a:bodyPr/>
        <a:lstStyle/>
        <a:p>
          <a:endParaRPr lang="en-US"/>
        </a:p>
      </dgm:t>
    </dgm:pt>
    <dgm:pt modelId="{66740224-050C-4F6E-86FD-4AD85970E771}" type="pres">
      <dgm:prSet presAssocID="{58D8B017-681C-4458-8435-7BB522087BC8}" presName="vert3" presStyleCnt="0"/>
      <dgm:spPr/>
    </dgm:pt>
    <dgm:pt modelId="{35B0EF21-124F-4472-A553-E79CD9C62CFE}" type="pres">
      <dgm:prSet presAssocID="{2BC35EA4-F0CF-4369-9AA5-5A4ABA53E146}" presName="horz4" presStyleCnt="0"/>
      <dgm:spPr/>
    </dgm:pt>
    <dgm:pt modelId="{D4534A65-D1FD-4D6D-A14D-90B00187C975}" type="pres">
      <dgm:prSet presAssocID="{2BC35EA4-F0CF-4369-9AA5-5A4ABA53E146}" presName="horzSpace4" presStyleCnt="0"/>
      <dgm:spPr/>
    </dgm:pt>
    <dgm:pt modelId="{A055762C-C18B-4C7F-ABCB-4C2500ED7F0A}" type="pres">
      <dgm:prSet presAssocID="{2BC35EA4-F0CF-4369-9AA5-5A4ABA53E146}" presName="tx4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6A479-91CA-4636-9450-12424DCD5E43}" type="pres">
      <dgm:prSet presAssocID="{B00A231C-CA63-4F18-AAA2-3D65F55247CF}" presName="horz4" presStyleCnt="0"/>
      <dgm:spPr/>
    </dgm:pt>
    <dgm:pt modelId="{0FCECDCE-5C01-43DD-ACF6-00BC722C070B}" type="pres">
      <dgm:prSet presAssocID="{B00A231C-CA63-4F18-AAA2-3D65F55247CF}" presName="horzSpace4" presStyleCnt="0"/>
      <dgm:spPr/>
    </dgm:pt>
    <dgm:pt modelId="{C86956B2-1B85-45C8-953C-94D12BAE73B8}" type="pres">
      <dgm:prSet presAssocID="{B00A231C-CA63-4F18-AAA2-3D65F55247CF}" presName="tx4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EC34C-C3F6-4213-A489-E2A05755609B}" type="pres">
      <dgm:prSet presAssocID="{EE6F3783-EC90-4B49-97AF-C7CC2CDCBDE8}" presName="thinLine2b" presStyleLbl="callout" presStyleIdx="1" presStyleCnt="3"/>
      <dgm:spPr>
        <a:ln w="25400">
          <a:solidFill>
            <a:schemeClr val="accent2">
              <a:lumMod val="50000"/>
            </a:schemeClr>
          </a:solidFill>
        </a:ln>
      </dgm:spPr>
    </dgm:pt>
    <dgm:pt modelId="{1408FB86-5082-446D-B4BA-E1127A5E378C}" type="pres">
      <dgm:prSet presAssocID="{EE6F3783-EC90-4B49-97AF-C7CC2CDCBDE8}" presName="vertSpace2b" presStyleCnt="0"/>
      <dgm:spPr/>
    </dgm:pt>
    <dgm:pt modelId="{9ED0CB96-2E47-49E7-9C44-7E7684FDF1F8}" type="pres">
      <dgm:prSet presAssocID="{B13EF8D5-0D3B-41C7-8FF5-60B3C35858DE}" presName="horz2" presStyleCnt="0"/>
      <dgm:spPr/>
    </dgm:pt>
    <dgm:pt modelId="{126D8EEB-67A0-4370-BCAC-9B1A9724E09D}" type="pres">
      <dgm:prSet presAssocID="{B13EF8D5-0D3B-41C7-8FF5-60B3C35858DE}" presName="horzSpace2" presStyleCnt="0"/>
      <dgm:spPr/>
    </dgm:pt>
    <dgm:pt modelId="{A63D2E69-5FF6-4C00-A8CD-9CD1A890E115}" type="pres">
      <dgm:prSet presAssocID="{B13EF8D5-0D3B-41C7-8FF5-60B3C35858DE}" presName="tx2" presStyleLbl="revTx" presStyleIdx="6" presStyleCnt="8"/>
      <dgm:spPr/>
      <dgm:t>
        <a:bodyPr/>
        <a:lstStyle/>
        <a:p>
          <a:endParaRPr lang="en-US"/>
        </a:p>
      </dgm:t>
    </dgm:pt>
    <dgm:pt modelId="{C5F77A04-ADCC-4D2D-B534-AEE2D2D63DB6}" type="pres">
      <dgm:prSet presAssocID="{B13EF8D5-0D3B-41C7-8FF5-60B3C35858DE}" presName="vert2" presStyleCnt="0"/>
      <dgm:spPr/>
    </dgm:pt>
    <dgm:pt modelId="{A41C0FBF-B407-4603-A520-90CB325A46E1}" type="pres">
      <dgm:prSet presAssocID="{76F4B7FB-4412-4742-95A0-CE756418E1C2}" presName="horz3" presStyleCnt="0"/>
      <dgm:spPr/>
    </dgm:pt>
    <dgm:pt modelId="{1B72A837-A0AB-4755-BCD2-0DDD82F54877}" type="pres">
      <dgm:prSet presAssocID="{76F4B7FB-4412-4742-95A0-CE756418E1C2}" presName="horzSpace3" presStyleCnt="0"/>
      <dgm:spPr/>
    </dgm:pt>
    <dgm:pt modelId="{69F3E5EC-0976-4907-958E-37A4B46C0D71}" type="pres">
      <dgm:prSet presAssocID="{76F4B7FB-4412-4742-95A0-CE756418E1C2}" presName="tx3" presStyleLbl="revTx" presStyleIdx="7" presStyleCnt="8"/>
      <dgm:spPr/>
      <dgm:t>
        <a:bodyPr/>
        <a:lstStyle/>
        <a:p>
          <a:endParaRPr lang="en-US"/>
        </a:p>
      </dgm:t>
    </dgm:pt>
    <dgm:pt modelId="{97A57CC9-C2C0-4D84-8F93-1223B10CB643}" type="pres">
      <dgm:prSet presAssocID="{76F4B7FB-4412-4742-95A0-CE756418E1C2}" presName="vert3" presStyleCnt="0"/>
      <dgm:spPr/>
    </dgm:pt>
    <dgm:pt modelId="{3514FB6F-003A-4F63-AC84-7B2F72047551}" type="pres">
      <dgm:prSet presAssocID="{B13EF8D5-0D3B-41C7-8FF5-60B3C35858DE}" presName="thinLine2b" presStyleLbl="callout" presStyleIdx="2" presStyleCnt="3"/>
      <dgm:spPr>
        <a:ln>
          <a:solidFill>
            <a:schemeClr val="accent2">
              <a:lumMod val="50000"/>
            </a:schemeClr>
          </a:solidFill>
        </a:ln>
      </dgm:spPr>
    </dgm:pt>
    <dgm:pt modelId="{4E5E2983-761E-41FF-B988-D119A6760A4D}" type="pres">
      <dgm:prSet presAssocID="{B13EF8D5-0D3B-41C7-8FF5-60B3C35858DE}" presName="vertSpace2b" presStyleCnt="0"/>
      <dgm:spPr/>
    </dgm:pt>
  </dgm:ptLst>
  <dgm:cxnLst>
    <dgm:cxn modelId="{D63D3189-0650-467E-9E55-7CDE98A870E5}" srcId="{58D8B017-681C-4458-8435-7BB522087BC8}" destId="{2BC35EA4-F0CF-4369-9AA5-5A4ABA53E146}" srcOrd="0" destOrd="0" parTransId="{7FC22D37-19E5-4C39-9ABC-1959842C0EE0}" sibTransId="{FA89F59A-7F09-4770-AC83-2160F8C9762A}"/>
    <dgm:cxn modelId="{0D35FCB8-C254-43A9-B773-F3B8627EB8AD}" type="presOf" srcId="{2BC35EA4-F0CF-4369-9AA5-5A4ABA53E146}" destId="{A055762C-C18B-4C7F-ABCB-4C2500ED7F0A}" srcOrd="0" destOrd="0" presId="urn:microsoft.com/office/officeart/2008/layout/LinedList"/>
    <dgm:cxn modelId="{EF71EF5E-D998-46DE-9BA9-BF3D1539BD7A}" srcId="{EE6F3783-EC90-4B49-97AF-C7CC2CDCBDE8}" destId="{58D8B017-681C-4458-8435-7BB522087BC8}" srcOrd="1" destOrd="0" parTransId="{0D5A7817-F898-43AB-96CE-F605867DFB12}" sibTransId="{945A5FFA-3EBF-42EA-BFD3-4624B82D8A08}"/>
    <dgm:cxn modelId="{94CEAC19-63A8-4817-A481-21008FDC65BD}" type="presOf" srcId="{24C285E0-0F49-4E1A-9BB9-15704903C5F6}" destId="{F06C2EA9-FFD8-4BD2-B79B-78AEB425AA38}" srcOrd="0" destOrd="0" presId="urn:microsoft.com/office/officeart/2008/layout/LinedList"/>
    <dgm:cxn modelId="{83069458-E00E-4A6C-9FC8-4289774FCEC1}" type="presOf" srcId="{EE6F3783-EC90-4B49-97AF-C7CC2CDCBDE8}" destId="{89C9B6A3-BC46-4AFE-92A2-335B207C9494}" srcOrd="0" destOrd="0" presId="urn:microsoft.com/office/officeart/2008/layout/LinedList"/>
    <dgm:cxn modelId="{849781CD-25A6-4D44-B627-403BB0B8F0A1}" srcId="{58D8B017-681C-4458-8435-7BB522087BC8}" destId="{B00A231C-CA63-4F18-AAA2-3D65F55247CF}" srcOrd="1" destOrd="0" parTransId="{18550C08-F6B3-435D-A112-C174CEDA692A}" sibTransId="{0FB05DFA-1363-4D0F-9503-DC04DDDD3F8E}"/>
    <dgm:cxn modelId="{04A1272A-3CBA-4E6C-9088-397A56634657}" srcId="{EB91F1CE-715F-45B6-BF2A-31B5360D74BA}" destId="{B13EF8D5-0D3B-41C7-8FF5-60B3C35858DE}" srcOrd="1" destOrd="0" parTransId="{6BD7381B-BF43-41D6-8ADD-9EB3710679A3}" sibTransId="{6A20F9DD-341A-41C2-9DC9-B0DE202BA2BE}"/>
    <dgm:cxn modelId="{58C706B0-6C22-4985-9A75-F4EBB6B508CB}" srcId="{EE6F3783-EC90-4B49-97AF-C7CC2CDCBDE8}" destId="{C9503186-3567-4605-8F96-F18E37232AD1}" srcOrd="0" destOrd="0" parTransId="{52D4EBA7-BB7B-4823-9BF6-2567DF10C9E9}" sibTransId="{0596CFA7-FD41-4994-96E2-C61555D92E03}"/>
    <dgm:cxn modelId="{9221D60D-9158-47BB-B155-44EB9BE794CF}" type="presOf" srcId="{EB91F1CE-715F-45B6-BF2A-31B5360D74BA}" destId="{8DC22756-7B1E-45BD-88DF-3F66C207194F}" srcOrd="0" destOrd="0" presId="urn:microsoft.com/office/officeart/2008/layout/LinedList"/>
    <dgm:cxn modelId="{BE19470F-E5C1-452D-8259-50D88E1707AA}" type="presOf" srcId="{B13EF8D5-0D3B-41C7-8FF5-60B3C35858DE}" destId="{A63D2E69-5FF6-4C00-A8CD-9CD1A890E115}" srcOrd="0" destOrd="0" presId="urn:microsoft.com/office/officeart/2008/layout/LinedList"/>
    <dgm:cxn modelId="{64AB07A6-68C4-454E-8817-91DD860724D4}" srcId="{24C285E0-0F49-4E1A-9BB9-15704903C5F6}" destId="{EB91F1CE-715F-45B6-BF2A-31B5360D74BA}" srcOrd="0" destOrd="0" parTransId="{8DE01286-B706-49D5-A257-B9072C5213FD}" sibTransId="{66927B52-6328-48EA-9E6C-4D588A81EBEC}"/>
    <dgm:cxn modelId="{965A5DD2-F713-487F-A21E-9925C08C8866}" type="presOf" srcId="{58D8B017-681C-4458-8435-7BB522087BC8}" destId="{F82E425D-CD90-4487-972F-BF657F3E3F8B}" srcOrd="0" destOrd="0" presId="urn:microsoft.com/office/officeart/2008/layout/LinedList"/>
    <dgm:cxn modelId="{50F2C157-464B-41E6-80EB-AC758D5CFE4F}" srcId="{EB91F1CE-715F-45B6-BF2A-31B5360D74BA}" destId="{EE6F3783-EC90-4B49-97AF-C7CC2CDCBDE8}" srcOrd="0" destOrd="0" parTransId="{3406BB08-39B8-4126-8390-4072DB69CD13}" sibTransId="{57594BDC-39EA-4E4C-8DA3-B2952BC2E18E}"/>
    <dgm:cxn modelId="{C75EE260-D22E-479D-8F07-FBD09BFE2F4D}" srcId="{B13EF8D5-0D3B-41C7-8FF5-60B3C35858DE}" destId="{76F4B7FB-4412-4742-95A0-CE756418E1C2}" srcOrd="0" destOrd="0" parTransId="{1B5B0FE1-D72D-47BE-96F7-EC7D5CD5F78D}" sibTransId="{C5CE38AE-8B1F-4006-B882-179E909AB47D}"/>
    <dgm:cxn modelId="{4A9FB3EA-648A-40F9-9796-6C9F26A37B4A}" type="presOf" srcId="{C9503186-3567-4605-8F96-F18E37232AD1}" destId="{4D294DBA-7405-4FC6-B570-33935A9E3962}" srcOrd="0" destOrd="0" presId="urn:microsoft.com/office/officeart/2008/layout/LinedList"/>
    <dgm:cxn modelId="{E194FD71-72DB-446A-BA6E-B033EC9D571B}" type="presOf" srcId="{76F4B7FB-4412-4742-95A0-CE756418E1C2}" destId="{69F3E5EC-0976-4907-958E-37A4B46C0D71}" srcOrd="0" destOrd="0" presId="urn:microsoft.com/office/officeart/2008/layout/LinedList"/>
    <dgm:cxn modelId="{1561DCF3-C80A-4918-B802-36DFD8D8BC32}" type="presOf" srcId="{B00A231C-CA63-4F18-AAA2-3D65F55247CF}" destId="{C86956B2-1B85-45C8-953C-94D12BAE73B8}" srcOrd="0" destOrd="0" presId="urn:microsoft.com/office/officeart/2008/layout/LinedList"/>
    <dgm:cxn modelId="{D468587B-4099-4B4F-9FF0-A5D4F173146E}" type="presParOf" srcId="{F06C2EA9-FFD8-4BD2-B79B-78AEB425AA38}" destId="{5A34A5FF-DC23-4C79-9096-2F74E901037A}" srcOrd="0" destOrd="0" presId="urn:microsoft.com/office/officeart/2008/layout/LinedList"/>
    <dgm:cxn modelId="{034103F2-5AC7-4D5C-9E86-D6B36441DE60}" type="presParOf" srcId="{F06C2EA9-FFD8-4BD2-B79B-78AEB425AA38}" destId="{3C1A5215-CEA8-48B1-B8E1-B35E571B0BC6}" srcOrd="1" destOrd="0" presId="urn:microsoft.com/office/officeart/2008/layout/LinedList"/>
    <dgm:cxn modelId="{3EFB2698-6712-4248-B1CD-F2357BA53DEC}" type="presParOf" srcId="{3C1A5215-CEA8-48B1-B8E1-B35E571B0BC6}" destId="{8DC22756-7B1E-45BD-88DF-3F66C207194F}" srcOrd="0" destOrd="0" presId="urn:microsoft.com/office/officeart/2008/layout/LinedList"/>
    <dgm:cxn modelId="{AE02FA66-1A13-4556-939E-669C01C5C343}" type="presParOf" srcId="{3C1A5215-CEA8-48B1-B8E1-B35E571B0BC6}" destId="{5D1B8F4F-E319-413E-BD07-D847E1F4C9A9}" srcOrd="1" destOrd="0" presId="urn:microsoft.com/office/officeart/2008/layout/LinedList"/>
    <dgm:cxn modelId="{9F5967AD-DCFC-4681-845F-DD4A576F6F4F}" type="presParOf" srcId="{5D1B8F4F-E319-413E-BD07-D847E1F4C9A9}" destId="{997DF2BF-94EC-4A6C-8F52-74EC40F98056}" srcOrd="0" destOrd="0" presId="urn:microsoft.com/office/officeart/2008/layout/LinedList"/>
    <dgm:cxn modelId="{A93F8DAF-CADE-4415-AC82-8A16F7CA8AFE}" type="presParOf" srcId="{5D1B8F4F-E319-413E-BD07-D847E1F4C9A9}" destId="{955BA8E2-2272-4A55-BF91-E678A19F5CC0}" srcOrd="1" destOrd="0" presId="urn:microsoft.com/office/officeart/2008/layout/LinedList"/>
    <dgm:cxn modelId="{FBB93575-99A6-4FCD-A8CA-D44EB2C07C26}" type="presParOf" srcId="{955BA8E2-2272-4A55-BF91-E678A19F5CC0}" destId="{7409F6A9-5525-4E1D-8BF0-736E80DB1F01}" srcOrd="0" destOrd="0" presId="urn:microsoft.com/office/officeart/2008/layout/LinedList"/>
    <dgm:cxn modelId="{E20C721F-FDAD-468F-A4AA-20AD6F6EE7D0}" type="presParOf" srcId="{955BA8E2-2272-4A55-BF91-E678A19F5CC0}" destId="{89C9B6A3-BC46-4AFE-92A2-335B207C9494}" srcOrd="1" destOrd="0" presId="urn:microsoft.com/office/officeart/2008/layout/LinedList"/>
    <dgm:cxn modelId="{77B1E381-324B-476C-9F57-3D81A0D2C8C4}" type="presParOf" srcId="{955BA8E2-2272-4A55-BF91-E678A19F5CC0}" destId="{006F0F59-30CA-43D8-B8BF-905FEAA2EF7B}" srcOrd="2" destOrd="0" presId="urn:microsoft.com/office/officeart/2008/layout/LinedList"/>
    <dgm:cxn modelId="{AEC634A7-3BF2-4539-AF98-18052BA204A7}" type="presParOf" srcId="{006F0F59-30CA-43D8-B8BF-905FEAA2EF7B}" destId="{2F4FDBF5-3224-4A53-8365-B4E61763A9F4}" srcOrd="0" destOrd="0" presId="urn:microsoft.com/office/officeart/2008/layout/LinedList"/>
    <dgm:cxn modelId="{5EA48305-1D69-4BC5-8DDA-B4F0AE31D1B0}" type="presParOf" srcId="{2F4FDBF5-3224-4A53-8365-B4E61763A9F4}" destId="{AD703C87-72B1-44C3-A17B-6F696BB257EE}" srcOrd="0" destOrd="0" presId="urn:microsoft.com/office/officeart/2008/layout/LinedList"/>
    <dgm:cxn modelId="{256728F1-5580-4FD6-9AB0-EE5EE050B285}" type="presParOf" srcId="{2F4FDBF5-3224-4A53-8365-B4E61763A9F4}" destId="{4D294DBA-7405-4FC6-B570-33935A9E3962}" srcOrd="1" destOrd="0" presId="urn:microsoft.com/office/officeart/2008/layout/LinedList"/>
    <dgm:cxn modelId="{954FC942-F1C9-40D4-BC42-F3324ADF155C}" type="presParOf" srcId="{2F4FDBF5-3224-4A53-8365-B4E61763A9F4}" destId="{82F42E97-AC92-4FD4-A5FC-70A118468851}" srcOrd="2" destOrd="0" presId="urn:microsoft.com/office/officeart/2008/layout/LinedList"/>
    <dgm:cxn modelId="{3A69985A-9548-4C2B-9461-A0933577FFF8}" type="presParOf" srcId="{006F0F59-30CA-43D8-B8BF-905FEAA2EF7B}" destId="{7EEB9F56-DCBE-4099-BE5D-80F0E3D1594E}" srcOrd="1" destOrd="0" presId="urn:microsoft.com/office/officeart/2008/layout/LinedList"/>
    <dgm:cxn modelId="{04FF46A4-08AD-48D0-A060-96E28D5D095B}" type="presParOf" srcId="{006F0F59-30CA-43D8-B8BF-905FEAA2EF7B}" destId="{635B0DC3-FDF9-4269-BD63-5C498A2E1763}" srcOrd="2" destOrd="0" presId="urn:microsoft.com/office/officeart/2008/layout/LinedList"/>
    <dgm:cxn modelId="{3C642A2F-88EF-4C1D-999E-826932EFE506}" type="presParOf" srcId="{635B0DC3-FDF9-4269-BD63-5C498A2E1763}" destId="{F41D1B1B-0C0A-47E4-A231-D5C3A870F66E}" srcOrd="0" destOrd="0" presId="urn:microsoft.com/office/officeart/2008/layout/LinedList"/>
    <dgm:cxn modelId="{37C7A182-12EE-4E8A-BA81-D654679D4AAB}" type="presParOf" srcId="{635B0DC3-FDF9-4269-BD63-5C498A2E1763}" destId="{F82E425D-CD90-4487-972F-BF657F3E3F8B}" srcOrd="1" destOrd="0" presId="urn:microsoft.com/office/officeart/2008/layout/LinedList"/>
    <dgm:cxn modelId="{0B525D98-1EDB-486B-B0E9-9ED94E7C8C6B}" type="presParOf" srcId="{635B0DC3-FDF9-4269-BD63-5C498A2E1763}" destId="{66740224-050C-4F6E-86FD-4AD85970E771}" srcOrd="2" destOrd="0" presId="urn:microsoft.com/office/officeart/2008/layout/LinedList"/>
    <dgm:cxn modelId="{B56E14B9-A5C0-4CCE-BC01-9BDF50A566B1}" type="presParOf" srcId="{66740224-050C-4F6E-86FD-4AD85970E771}" destId="{35B0EF21-124F-4472-A553-E79CD9C62CFE}" srcOrd="0" destOrd="0" presId="urn:microsoft.com/office/officeart/2008/layout/LinedList"/>
    <dgm:cxn modelId="{3F049003-B5A4-455A-99CB-8FCED177B11F}" type="presParOf" srcId="{35B0EF21-124F-4472-A553-E79CD9C62CFE}" destId="{D4534A65-D1FD-4D6D-A14D-90B00187C975}" srcOrd="0" destOrd="0" presId="urn:microsoft.com/office/officeart/2008/layout/LinedList"/>
    <dgm:cxn modelId="{1245688A-184E-46DF-A41D-0AE2EE4018C4}" type="presParOf" srcId="{35B0EF21-124F-4472-A553-E79CD9C62CFE}" destId="{A055762C-C18B-4C7F-ABCB-4C2500ED7F0A}" srcOrd="1" destOrd="0" presId="urn:microsoft.com/office/officeart/2008/layout/LinedList"/>
    <dgm:cxn modelId="{187542EE-8719-46AA-8D62-3C20D5C22DF9}" type="presParOf" srcId="{66740224-050C-4F6E-86FD-4AD85970E771}" destId="{ABF6A479-91CA-4636-9450-12424DCD5E43}" srcOrd="1" destOrd="0" presId="urn:microsoft.com/office/officeart/2008/layout/LinedList"/>
    <dgm:cxn modelId="{29AE1BC9-9BF2-47F9-BCFD-A024BC155C0F}" type="presParOf" srcId="{ABF6A479-91CA-4636-9450-12424DCD5E43}" destId="{0FCECDCE-5C01-43DD-ACF6-00BC722C070B}" srcOrd="0" destOrd="0" presId="urn:microsoft.com/office/officeart/2008/layout/LinedList"/>
    <dgm:cxn modelId="{785CD920-35F1-49DB-B88D-112899BAA2C1}" type="presParOf" srcId="{ABF6A479-91CA-4636-9450-12424DCD5E43}" destId="{C86956B2-1B85-45C8-953C-94D12BAE73B8}" srcOrd="1" destOrd="0" presId="urn:microsoft.com/office/officeart/2008/layout/LinedList"/>
    <dgm:cxn modelId="{AF2B32C8-F277-41D6-B156-879249E80420}" type="presParOf" srcId="{5D1B8F4F-E319-413E-BD07-D847E1F4C9A9}" destId="{73DEC34C-C3F6-4213-A489-E2A05755609B}" srcOrd="2" destOrd="0" presId="urn:microsoft.com/office/officeart/2008/layout/LinedList"/>
    <dgm:cxn modelId="{1673D7D6-74BD-439A-81B4-9E9D1E4FC775}" type="presParOf" srcId="{5D1B8F4F-E319-413E-BD07-D847E1F4C9A9}" destId="{1408FB86-5082-446D-B4BA-E1127A5E378C}" srcOrd="3" destOrd="0" presId="urn:microsoft.com/office/officeart/2008/layout/LinedList"/>
    <dgm:cxn modelId="{CA351883-ABA0-44CE-88B7-61CA0F8452EB}" type="presParOf" srcId="{5D1B8F4F-E319-413E-BD07-D847E1F4C9A9}" destId="{9ED0CB96-2E47-49E7-9C44-7E7684FDF1F8}" srcOrd="4" destOrd="0" presId="urn:microsoft.com/office/officeart/2008/layout/LinedList"/>
    <dgm:cxn modelId="{C76A14E5-B5E7-4207-A40B-48DB8C4AE595}" type="presParOf" srcId="{9ED0CB96-2E47-49E7-9C44-7E7684FDF1F8}" destId="{126D8EEB-67A0-4370-BCAC-9B1A9724E09D}" srcOrd="0" destOrd="0" presId="urn:microsoft.com/office/officeart/2008/layout/LinedList"/>
    <dgm:cxn modelId="{7AA0B3A3-328D-4E25-97ED-A925BCA7059A}" type="presParOf" srcId="{9ED0CB96-2E47-49E7-9C44-7E7684FDF1F8}" destId="{A63D2E69-5FF6-4C00-A8CD-9CD1A890E115}" srcOrd="1" destOrd="0" presId="urn:microsoft.com/office/officeart/2008/layout/LinedList"/>
    <dgm:cxn modelId="{D7D9D7B9-C0C9-4216-A0BB-D83A85EEF090}" type="presParOf" srcId="{9ED0CB96-2E47-49E7-9C44-7E7684FDF1F8}" destId="{C5F77A04-ADCC-4D2D-B534-AEE2D2D63DB6}" srcOrd="2" destOrd="0" presId="urn:microsoft.com/office/officeart/2008/layout/LinedList"/>
    <dgm:cxn modelId="{4DD34A5B-234C-47F2-AA0E-5027D5DDC905}" type="presParOf" srcId="{C5F77A04-ADCC-4D2D-B534-AEE2D2D63DB6}" destId="{A41C0FBF-B407-4603-A520-90CB325A46E1}" srcOrd="0" destOrd="0" presId="urn:microsoft.com/office/officeart/2008/layout/LinedList"/>
    <dgm:cxn modelId="{FD45BD85-C71C-4DF0-A89D-3EF4B9713426}" type="presParOf" srcId="{A41C0FBF-B407-4603-A520-90CB325A46E1}" destId="{1B72A837-A0AB-4755-BCD2-0DDD82F54877}" srcOrd="0" destOrd="0" presId="urn:microsoft.com/office/officeart/2008/layout/LinedList"/>
    <dgm:cxn modelId="{53B2C30E-6200-4243-B86F-CC6A1DA89D8F}" type="presParOf" srcId="{A41C0FBF-B407-4603-A520-90CB325A46E1}" destId="{69F3E5EC-0976-4907-958E-37A4B46C0D71}" srcOrd="1" destOrd="0" presId="urn:microsoft.com/office/officeart/2008/layout/LinedList"/>
    <dgm:cxn modelId="{812DC43B-15AE-4FFF-8CD6-A22AB1840CE0}" type="presParOf" srcId="{A41C0FBF-B407-4603-A520-90CB325A46E1}" destId="{97A57CC9-C2C0-4D84-8F93-1223B10CB643}" srcOrd="2" destOrd="0" presId="urn:microsoft.com/office/officeart/2008/layout/LinedList"/>
    <dgm:cxn modelId="{EF728506-7299-4070-9ECE-1BBDC0FEEFDE}" type="presParOf" srcId="{5D1B8F4F-E319-413E-BD07-D847E1F4C9A9}" destId="{3514FB6F-003A-4F63-AC84-7B2F72047551}" srcOrd="5" destOrd="0" presId="urn:microsoft.com/office/officeart/2008/layout/LinedList"/>
    <dgm:cxn modelId="{516D2F40-8803-4ED3-85C5-53A45361CFC1}" type="presParOf" srcId="{5D1B8F4F-E319-413E-BD07-D847E1F4C9A9}" destId="{4E5E2983-761E-41FF-B988-D119A6760A4D}" srcOrd="6" destOrd="0" presId="urn:microsoft.com/office/officeart/2008/layout/LinedList"/>
  </dgm:cxnLst>
  <dgm:bg/>
  <dgm:whole>
    <a:ln w="9525" cap="flat" cmpd="sng" algn="ctr">
      <a:solidFill>
        <a:schemeClr val="accent2">
          <a:lumMod val="5000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9F4DB9-5FAC-4938-ACF7-0253729A2E4B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3756B-B81E-49FE-AFBE-7781208E0BFF}">
      <dgm:prSet phldrT="[Text]" custT="1"/>
      <dgm:spPr>
        <a:solidFill>
          <a:schemeClr val="accent2">
            <a:lumMod val="50000"/>
            <a:alpha val="26000"/>
          </a:schemeClr>
        </a:solidFill>
        <a:ln w="3175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3600" dirty="0" smtClean="0">
              <a:solidFill>
                <a:schemeClr val="accent2">
                  <a:lumMod val="50000"/>
                </a:schemeClr>
              </a:solidFill>
            </a:rPr>
            <a:t>What to look for?</a:t>
          </a:r>
          <a:endParaRPr lang="en-US" sz="3600" dirty="0">
            <a:solidFill>
              <a:schemeClr val="accent2">
                <a:lumMod val="50000"/>
              </a:schemeClr>
            </a:solidFill>
          </a:endParaRPr>
        </a:p>
      </dgm:t>
    </dgm:pt>
    <dgm:pt modelId="{F7A96CC9-2BFF-4FFC-A917-68C5ABBDC15A}" type="parTrans" cxnId="{5AA9C8B1-9C3D-446D-81DD-E6CD9FD85CC2}">
      <dgm:prSet/>
      <dgm:spPr/>
      <dgm:t>
        <a:bodyPr/>
        <a:lstStyle/>
        <a:p>
          <a:endParaRPr lang="en-US"/>
        </a:p>
      </dgm:t>
    </dgm:pt>
    <dgm:pt modelId="{A00C040F-2ADC-4887-A8F5-0221025A837D}" type="sibTrans" cxnId="{5AA9C8B1-9C3D-446D-81DD-E6CD9FD85CC2}">
      <dgm:prSet/>
      <dgm:spPr/>
      <dgm:t>
        <a:bodyPr/>
        <a:lstStyle/>
        <a:p>
          <a:endParaRPr lang="en-US"/>
        </a:p>
      </dgm:t>
    </dgm:pt>
    <dgm:pt modelId="{EA9C7F9E-84F7-4EAB-94C5-7D5A98B592DE}">
      <dgm:prSet phldrT="[Text]"/>
      <dgm:spPr>
        <a:solidFill>
          <a:schemeClr val="accent2">
            <a:lumMod val="50000"/>
            <a:alpha val="29000"/>
          </a:schemeClr>
        </a:solidFill>
        <a:ln w="22225">
          <a:solidFill>
            <a:schemeClr val="accent2">
              <a:lumMod val="50000"/>
            </a:schemeClr>
          </a:solidFill>
        </a:ln>
      </dgm:spPr>
      <dgm:t>
        <a:bodyPr lIns="9144" rIns="9144"/>
        <a:lstStyle/>
        <a:p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Product performance against target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36BD4D94-DA41-4883-A3C5-9A584B960628}" type="parTrans" cxnId="{3433A743-9A1D-4DB2-9244-5D4667E11975}">
      <dgm:prSet/>
      <dgm:spPr/>
      <dgm:t>
        <a:bodyPr/>
        <a:lstStyle/>
        <a:p>
          <a:endParaRPr lang="en-US"/>
        </a:p>
      </dgm:t>
    </dgm:pt>
    <dgm:pt modelId="{C9FD91E2-EAAA-40D8-8AE8-97EC2B264D4E}" type="sibTrans" cxnId="{3433A743-9A1D-4DB2-9244-5D4667E11975}">
      <dgm:prSet/>
      <dgm:spPr/>
      <dgm:t>
        <a:bodyPr/>
        <a:lstStyle/>
        <a:p>
          <a:endParaRPr lang="en-US"/>
        </a:p>
      </dgm:t>
    </dgm:pt>
    <dgm:pt modelId="{0E027B59-3A19-4D9F-B20C-7E1ACA5F3561}">
      <dgm:prSet phldrT="[Text]"/>
      <dgm:spPr>
        <a:solidFill>
          <a:schemeClr val="accent2">
            <a:lumMod val="50000"/>
            <a:alpha val="29000"/>
          </a:schemeClr>
        </a:solidFill>
        <a:ln w="22225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Region wise product performance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B1B5916F-7C8F-4112-8D4C-ECE273947E18}" type="parTrans" cxnId="{534A2905-67E0-496D-9722-DA55A5E6009B}">
      <dgm:prSet/>
      <dgm:spPr/>
      <dgm:t>
        <a:bodyPr/>
        <a:lstStyle/>
        <a:p>
          <a:endParaRPr lang="en-US"/>
        </a:p>
      </dgm:t>
    </dgm:pt>
    <dgm:pt modelId="{49C8D24E-7DFD-49A6-B532-A36B75B5D151}" type="sibTrans" cxnId="{534A2905-67E0-496D-9722-DA55A5E6009B}">
      <dgm:prSet/>
      <dgm:spPr/>
      <dgm:t>
        <a:bodyPr/>
        <a:lstStyle/>
        <a:p>
          <a:endParaRPr lang="en-US"/>
        </a:p>
      </dgm:t>
    </dgm:pt>
    <dgm:pt modelId="{68A864B4-24F8-4977-90F4-8709ECAC2824}">
      <dgm:prSet phldrT="[Text]"/>
      <dgm:spPr>
        <a:solidFill>
          <a:schemeClr val="accent2">
            <a:lumMod val="50000"/>
            <a:alpha val="29000"/>
          </a:schemeClr>
        </a:solidFill>
        <a:ln w="22225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Effect of Marketing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AB06A03F-567D-4848-8D2C-1F5C7F547BDF}" type="parTrans" cxnId="{6BCFCB8F-8D4D-4C67-BCD9-29DE03E1881A}">
      <dgm:prSet/>
      <dgm:spPr/>
      <dgm:t>
        <a:bodyPr/>
        <a:lstStyle/>
        <a:p>
          <a:endParaRPr lang="en-US"/>
        </a:p>
      </dgm:t>
    </dgm:pt>
    <dgm:pt modelId="{228923B8-35E2-4ADE-8857-A36C2F8A3305}" type="sibTrans" cxnId="{6BCFCB8F-8D4D-4C67-BCD9-29DE03E1881A}">
      <dgm:prSet/>
      <dgm:spPr/>
      <dgm:t>
        <a:bodyPr/>
        <a:lstStyle/>
        <a:p>
          <a:endParaRPr lang="en-US"/>
        </a:p>
      </dgm:t>
    </dgm:pt>
    <dgm:pt modelId="{325E729A-59B4-491A-B9A8-752A027B4D0B}">
      <dgm:prSet phldrT="[Text]"/>
      <dgm:spPr>
        <a:solidFill>
          <a:schemeClr val="accent2">
            <a:lumMod val="50000"/>
            <a:alpha val="29000"/>
          </a:schemeClr>
        </a:solidFill>
        <a:ln w="22225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Inventory management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911F6656-1937-4357-927E-129CA04A436D}" type="parTrans" cxnId="{A0300CC6-E930-4909-963E-463692309C29}">
      <dgm:prSet/>
      <dgm:spPr/>
      <dgm:t>
        <a:bodyPr/>
        <a:lstStyle/>
        <a:p>
          <a:endParaRPr lang="en-US"/>
        </a:p>
      </dgm:t>
    </dgm:pt>
    <dgm:pt modelId="{D4031D40-5E52-4478-AE52-CFFF45CD7E7B}" type="sibTrans" cxnId="{A0300CC6-E930-4909-963E-463692309C29}">
      <dgm:prSet/>
      <dgm:spPr/>
      <dgm:t>
        <a:bodyPr/>
        <a:lstStyle/>
        <a:p>
          <a:endParaRPr lang="en-US"/>
        </a:p>
      </dgm:t>
    </dgm:pt>
    <dgm:pt modelId="{3EFA91AF-47F6-45E7-AE8F-A6CA53F09536}" type="pres">
      <dgm:prSet presAssocID="{D69F4DB9-5FAC-4938-ACF7-0253729A2E4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03D059-0D49-4477-8952-5EBE51F2BD63}" type="pres">
      <dgm:prSet presAssocID="{D69F4DB9-5FAC-4938-ACF7-0253729A2E4B}" presName="radial" presStyleCnt="0">
        <dgm:presLayoutVars>
          <dgm:animLvl val="ctr"/>
        </dgm:presLayoutVars>
      </dgm:prSet>
      <dgm:spPr/>
    </dgm:pt>
    <dgm:pt modelId="{7A7E8DC3-164E-46A8-9D9C-A9269FF54CCD}" type="pres">
      <dgm:prSet presAssocID="{12C3756B-B81E-49FE-AFBE-7781208E0BFF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D8620313-CD21-4F72-9559-59EFFAF5D753}" type="pres">
      <dgm:prSet presAssocID="{EA9C7F9E-84F7-4EAB-94C5-7D5A98B592DE}" presName="node" presStyleLbl="vennNode1" presStyleIdx="1" presStyleCnt="5" custScaleX="121840" custScaleY="116440" custRadScaleRad="106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F056D-65A6-45D7-9DA4-406FDB5031F0}" type="pres">
      <dgm:prSet presAssocID="{0E027B59-3A19-4D9F-B20C-7E1ACA5F3561}" presName="node" presStyleLbl="vennNode1" presStyleIdx="2" presStyleCnt="5" custScaleX="121840" custScaleY="116440" custRadScaleRad="1113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8B296-01D4-4F06-B682-2D2C6AB2E79C}" type="pres">
      <dgm:prSet presAssocID="{68A864B4-24F8-4977-90F4-8709ECAC2824}" presName="node" presStyleLbl="vennNode1" presStyleIdx="3" presStyleCnt="5" custScaleX="121840" custScaleY="1164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26739-EBD5-4747-8047-9216AD7B64A7}" type="pres">
      <dgm:prSet presAssocID="{325E729A-59B4-491A-B9A8-752A027B4D0B}" presName="node" presStyleLbl="vennNode1" presStyleIdx="4" presStyleCnt="5" custScaleX="121840" custScaleY="116440" custRadScaleRad="112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2C400C-AF19-406D-AB12-3E246CA26764}" type="presOf" srcId="{325E729A-59B4-491A-B9A8-752A027B4D0B}" destId="{D7626739-EBD5-4747-8047-9216AD7B64A7}" srcOrd="0" destOrd="0" presId="urn:microsoft.com/office/officeart/2005/8/layout/radial3"/>
    <dgm:cxn modelId="{534A2905-67E0-496D-9722-DA55A5E6009B}" srcId="{12C3756B-B81E-49FE-AFBE-7781208E0BFF}" destId="{0E027B59-3A19-4D9F-B20C-7E1ACA5F3561}" srcOrd="1" destOrd="0" parTransId="{B1B5916F-7C8F-4112-8D4C-ECE273947E18}" sibTransId="{49C8D24E-7DFD-49A6-B532-A36B75B5D151}"/>
    <dgm:cxn modelId="{6BCFCB8F-8D4D-4C67-BCD9-29DE03E1881A}" srcId="{12C3756B-B81E-49FE-AFBE-7781208E0BFF}" destId="{68A864B4-24F8-4977-90F4-8709ECAC2824}" srcOrd="2" destOrd="0" parTransId="{AB06A03F-567D-4848-8D2C-1F5C7F547BDF}" sibTransId="{228923B8-35E2-4ADE-8857-A36C2F8A3305}"/>
    <dgm:cxn modelId="{3433A743-9A1D-4DB2-9244-5D4667E11975}" srcId="{12C3756B-B81E-49FE-AFBE-7781208E0BFF}" destId="{EA9C7F9E-84F7-4EAB-94C5-7D5A98B592DE}" srcOrd="0" destOrd="0" parTransId="{36BD4D94-DA41-4883-A3C5-9A584B960628}" sibTransId="{C9FD91E2-EAAA-40D8-8AE8-97EC2B264D4E}"/>
    <dgm:cxn modelId="{5AA9C8B1-9C3D-446D-81DD-E6CD9FD85CC2}" srcId="{D69F4DB9-5FAC-4938-ACF7-0253729A2E4B}" destId="{12C3756B-B81E-49FE-AFBE-7781208E0BFF}" srcOrd="0" destOrd="0" parTransId="{F7A96CC9-2BFF-4FFC-A917-68C5ABBDC15A}" sibTransId="{A00C040F-2ADC-4887-A8F5-0221025A837D}"/>
    <dgm:cxn modelId="{24B5B966-FD9F-4623-B1D9-B3DCC5629D94}" type="presOf" srcId="{0E027B59-3A19-4D9F-B20C-7E1ACA5F3561}" destId="{053F056D-65A6-45D7-9DA4-406FDB5031F0}" srcOrd="0" destOrd="0" presId="urn:microsoft.com/office/officeart/2005/8/layout/radial3"/>
    <dgm:cxn modelId="{A0300CC6-E930-4909-963E-463692309C29}" srcId="{12C3756B-B81E-49FE-AFBE-7781208E0BFF}" destId="{325E729A-59B4-491A-B9A8-752A027B4D0B}" srcOrd="3" destOrd="0" parTransId="{911F6656-1937-4357-927E-129CA04A436D}" sibTransId="{D4031D40-5E52-4478-AE52-CFFF45CD7E7B}"/>
    <dgm:cxn modelId="{39B837CD-8D76-4FC0-8345-8CDB3A2A81AA}" type="presOf" srcId="{12C3756B-B81E-49FE-AFBE-7781208E0BFF}" destId="{7A7E8DC3-164E-46A8-9D9C-A9269FF54CCD}" srcOrd="0" destOrd="0" presId="urn:microsoft.com/office/officeart/2005/8/layout/radial3"/>
    <dgm:cxn modelId="{3E593F74-A47B-480B-BC5B-FA6DB8F69650}" type="presOf" srcId="{68A864B4-24F8-4977-90F4-8709ECAC2824}" destId="{66A8B296-01D4-4F06-B682-2D2C6AB2E79C}" srcOrd="0" destOrd="0" presId="urn:microsoft.com/office/officeart/2005/8/layout/radial3"/>
    <dgm:cxn modelId="{209667EB-E72B-46FF-9AFD-9E290F0CB7CB}" type="presOf" srcId="{EA9C7F9E-84F7-4EAB-94C5-7D5A98B592DE}" destId="{D8620313-CD21-4F72-9559-59EFFAF5D753}" srcOrd="0" destOrd="0" presId="urn:microsoft.com/office/officeart/2005/8/layout/radial3"/>
    <dgm:cxn modelId="{07C4E9F0-79FB-454F-97F3-39495129404D}" type="presOf" srcId="{D69F4DB9-5FAC-4938-ACF7-0253729A2E4B}" destId="{3EFA91AF-47F6-45E7-AE8F-A6CA53F09536}" srcOrd="0" destOrd="0" presId="urn:microsoft.com/office/officeart/2005/8/layout/radial3"/>
    <dgm:cxn modelId="{A7A06869-4C90-4567-AD74-54770F37B33F}" type="presParOf" srcId="{3EFA91AF-47F6-45E7-AE8F-A6CA53F09536}" destId="{A603D059-0D49-4477-8952-5EBE51F2BD63}" srcOrd="0" destOrd="0" presId="urn:microsoft.com/office/officeart/2005/8/layout/radial3"/>
    <dgm:cxn modelId="{FFA2A39A-5A9C-4B9B-B5CC-5D6488A3CEF9}" type="presParOf" srcId="{A603D059-0D49-4477-8952-5EBE51F2BD63}" destId="{7A7E8DC3-164E-46A8-9D9C-A9269FF54CCD}" srcOrd="0" destOrd="0" presId="urn:microsoft.com/office/officeart/2005/8/layout/radial3"/>
    <dgm:cxn modelId="{C2167151-E910-4B95-B0D2-9DB5CC3B599A}" type="presParOf" srcId="{A603D059-0D49-4477-8952-5EBE51F2BD63}" destId="{D8620313-CD21-4F72-9559-59EFFAF5D753}" srcOrd="1" destOrd="0" presId="urn:microsoft.com/office/officeart/2005/8/layout/radial3"/>
    <dgm:cxn modelId="{FFB653B6-FC9F-492B-B21C-CAAE930DD406}" type="presParOf" srcId="{A603D059-0D49-4477-8952-5EBE51F2BD63}" destId="{053F056D-65A6-45D7-9DA4-406FDB5031F0}" srcOrd="2" destOrd="0" presId="urn:microsoft.com/office/officeart/2005/8/layout/radial3"/>
    <dgm:cxn modelId="{C4802A82-4728-404D-84D1-D98D30B183DA}" type="presParOf" srcId="{A603D059-0D49-4477-8952-5EBE51F2BD63}" destId="{66A8B296-01D4-4F06-B682-2D2C6AB2E79C}" srcOrd="3" destOrd="0" presId="urn:microsoft.com/office/officeart/2005/8/layout/radial3"/>
    <dgm:cxn modelId="{57E0D2F1-EA3D-40FC-8326-5FA6BC2550D5}" type="presParOf" srcId="{A603D059-0D49-4477-8952-5EBE51F2BD63}" destId="{D7626739-EBD5-4747-8047-9216AD7B64A7}" srcOrd="4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4A5FF-DC23-4C79-9096-2F74E901037A}">
      <dsp:nvSpPr>
        <dsp:cNvPr id="0" name=""/>
        <dsp:cNvSpPr/>
      </dsp:nvSpPr>
      <dsp:spPr>
        <a:xfrm>
          <a:off x="0" y="0"/>
          <a:ext cx="995556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22756-7B1E-45BD-88DF-3F66C207194F}">
      <dsp:nvSpPr>
        <dsp:cNvPr id="0" name=""/>
        <dsp:cNvSpPr/>
      </dsp:nvSpPr>
      <dsp:spPr>
        <a:xfrm>
          <a:off x="0" y="0"/>
          <a:ext cx="1991113" cy="4636383"/>
        </a:xfrm>
        <a:prstGeom prst="rect">
          <a:avLst/>
        </a:prstGeom>
        <a:noFill/>
        <a:ln w="254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chemeClr val="accent2">
                  <a:lumMod val="50000"/>
                </a:schemeClr>
              </a:solidFill>
            </a:rPr>
            <a:t>Profit</a:t>
          </a:r>
          <a:endParaRPr lang="en-US" sz="5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0"/>
        <a:ext cx="1991113" cy="4636383"/>
      </dsp:txXfrm>
    </dsp:sp>
    <dsp:sp modelId="{89C9B6A3-BC46-4AFE-92A2-335B207C9494}">
      <dsp:nvSpPr>
        <dsp:cNvPr id="0" name=""/>
        <dsp:cNvSpPr/>
      </dsp:nvSpPr>
      <dsp:spPr>
        <a:xfrm>
          <a:off x="2140447" y="107759"/>
          <a:ext cx="2504820" cy="2155193"/>
        </a:xfrm>
        <a:prstGeom prst="rect">
          <a:avLst/>
        </a:prstGeom>
        <a:noFill/>
        <a:ln w="254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accent2">
                  <a:lumMod val="50000"/>
                </a:schemeClr>
              </a:solidFill>
            </a:rPr>
            <a:t>Cost</a:t>
          </a:r>
          <a:endParaRPr lang="en-US" sz="48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140447" y="107759"/>
        <a:ext cx="2504820" cy="2155193"/>
      </dsp:txXfrm>
    </dsp:sp>
    <dsp:sp modelId="{4D294DBA-7405-4FC6-B570-33935A9E3962}">
      <dsp:nvSpPr>
        <dsp:cNvPr id="0" name=""/>
        <dsp:cNvSpPr/>
      </dsp:nvSpPr>
      <dsp:spPr>
        <a:xfrm>
          <a:off x="4794601" y="107759"/>
          <a:ext cx="2504820" cy="1077596"/>
        </a:xfrm>
        <a:prstGeom prst="rect">
          <a:avLst/>
        </a:prstGeom>
        <a:noFill/>
        <a:ln w="254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accent2">
                  <a:lumMod val="50000"/>
                </a:schemeClr>
              </a:solidFill>
            </a:rPr>
            <a:t>COGS</a:t>
          </a:r>
          <a:endParaRPr lang="en-US" sz="30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794601" y="107759"/>
        <a:ext cx="2504820" cy="1077596"/>
      </dsp:txXfrm>
    </dsp:sp>
    <dsp:sp modelId="{7EEB9F56-DCBE-4099-BE5D-80F0E3D1594E}">
      <dsp:nvSpPr>
        <dsp:cNvPr id="0" name=""/>
        <dsp:cNvSpPr/>
      </dsp:nvSpPr>
      <dsp:spPr>
        <a:xfrm>
          <a:off x="4645268" y="1185356"/>
          <a:ext cx="530830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E425D-CD90-4487-972F-BF657F3E3F8B}">
      <dsp:nvSpPr>
        <dsp:cNvPr id="0" name=""/>
        <dsp:cNvSpPr/>
      </dsp:nvSpPr>
      <dsp:spPr>
        <a:xfrm>
          <a:off x="4794601" y="1185356"/>
          <a:ext cx="2504820" cy="1077596"/>
        </a:xfrm>
        <a:prstGeom prst="rect">
          <a:avLst/>
        </a:prstGeom>
        <a:noFill/>
        <a:ln w="254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accent2">
                  <a:lumMod val="50000"/>
                </a:schemeClr>
              </a:solidFill>
            </a:rPr>
            <a:t>Total Expenses</a:t>
          </a:r>
          <a:endParaRPr lang="en-US" sz="30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794601" y="1185356"/>
        <a:ext cx="2504820" cy="1077596"/>
      </dsp:txXfrm>
    </dsp:sp>
    <dsp:sp modelId="{A055762C-C18B-4C7F-ABCB-4C2500ED7F0A}">
      <dsp:nvSpPr>
        <dsp:cNvPr id="0" name=""/>
        <dsp:cNvSpPr/>
      </dsp:nvSpPr>
      <dsp:spPr>
        <a:xfrm>
          <a:off x="7448755" y="1185356"/>
          <a:ext cx="2504820" cy="538798"/>
        </a:xfrm>
        <a:prstGeom prst="rect">
          <a:avLst/>
        </a:prstGeom>
        <a:noFill/>
        <a:ln w="254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accent2">
                  <a:lumMod val="50000"/>
                </a:schemeClr>
              </a:solidFill>
            </a:rPr>
            <a:t>Marketing Expenses</a:t>
          </a:r>
          <a:endParaRPr lang="en-US" sz="22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448755" y="1185356"/>
        <a:ext cx="2504820" cy="538798"/>
      </dsp:txXfrm>
    </dsp:sp>
    <dsp:sp modelId="{C86956B2-1B85-45C8-953C-94D12BAE73B8}">
      <dsp:nvSpPr>
        <dsp:cNvPr id="0" name=""/>
        <dsp:cNvSpPr/>
      </dsp:nvSpPr>
      <dsp:spPr>
        <a:xfrm>
          <a:off x="7448755" y="1724154"/>
          <a:ext cx="2504820" cy="538798"/>
        </a:xfrm>
        <a:prstGeom prst="rect">
          <a:avLst/>
        </a:prstGeom>
        <a:noFill/>
        <a:ln w="254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accent2">
                  <a:lumMod val="50000"/>
                </a:schemeClr>
              </a:solidFill>
            </a:rPr>
            <a:t>Other Expenses</a:t>
          </a:r>
          <a:endParaRPr lang="en-US" sz="22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448755" y="1724154"/>
        <a:ext cx="2504820" cy="538798"/>
      </dsp:txXfrm>
    </dsp:sp>
    <dsp:sp modelId="{73DEC34C-C3F6-4213-A489-E2A05755609B}">
      <dsp:nvSpPr>
        <dsp:cNvPr id="0" name=""/>
        <dsp:cNvSpPr/>
      </dsp:nvSpPr>
      <dsp:spPr>
        <a:xfrm>
          <a:off x="1991113" y="2262953"/>
          <a:ext cx="796445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D2E69-5FF6-4C00-A8CD-9CD1A890E115}">
      <dsp:nvSpPr>
        <dsp:cNvPr id="0" name=""/>
        <dsp:cNvSpPr/>
      </dsp:nvSpPr>
      <dsp:spPr>
        <a:xfrm>
          <a:off x="2140447" y="2370713"/>
          <a:ext cx="2504820" cy="2155193"/>
        </a:xfrm>
        <a:prstGeom prst="rect">
          <a:avLst/>
        </a:prstGeom>
        <a:noFill/>
        <a:ln w="254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accent2">
                  <a:lumMod val="50000"/>
                </a:schemeClr>
              </a:solidFill>
            </a:rPr>
            <a:t>Revenue (Sales)</a:t>
          </a:r>
          <a:endParaRPr lang="en-US" sz="48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140447" y="2370713"/>
        <a:ext cx="2504820" cy="2155193"/>
      </dsp:txXfrm>
    </dsp:sp>
    <dsp:sp modelId="{69F3E5EC-0976-4907-958E-37A4B46C0D71}">
      <dsp:nvSpPr>
        <dsp:cNvPr id="0" name=""/>
        <dsp:cNvSpPr/>
      </dsp:nvSpPr>
      <dsp:spPr>
        <a:xfrm>
          <a:off x="4794601" y="2370713"/>
          <a:ext cx="2504820" cy="2155193"/>
        </a:xfrm>
        <a:prstGeom prst="rect">
          <a:avLst/>
        </a:prstGeom>
        <a:noFill/>
        <a:ln w="254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accent2">
                  <a:lumMod val="50000"/>
                </a:schemeClr>
              </a:solidFill>
            </a:rPr>
            <a:t>Sales by Product</a:t>
          </a:r>
          <a:endParaRPr lang="en-US" sz="30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794601" y="2370713"/>
        <a:ext cx="2504820" cy="2155193"/>
      </dsp:txXfrm>
    </dsp:sp>
    <dsp:sp modelId="{3514FB6F-003A-4F63-AC84-7B2F72047551}">
      <dsp:nvSpPr>
        <dsp:cNvPr id="0" name=""/>
        <dsp:cNvSpPr/>
      </dsp:nvSpPr>
      <dsp:spPr>
        <a:xfrm>
          <a:off x="1991113" y="4525906"/>
          <a:ext cx="796445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E8DC3-164E-46A8-9D9C-A9269FF54CCD}">
      <dsp:nvSpPr>
        <dsp:cNvPr id="0" name=""/>
        <dsp:cNvSpPr/>
      </dsp:nvSpPr>
      <dsp:spPr>
        <a:xfrm>
          <a:off x="2629183" y="1406384"/>
          <a:ext cx="3503624" cy="3503624"/>
        </a:xfrm>
        <a:prstGeom prst="ellipse">
          <a:avLst/>
        </a:prstGeom>
        <a:solidFill>
          <a:schemeClr val="accent2">
            <a:lumMod val="50000"/>
            <a:alpha val="26000"/>
          </a:schemeClr>
        </a:solidFill>
        <a:ln w="3175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accent2">
                  <a:lumMod val="50000"/>
                </a:schemeClr>
              </a:solidFill>
            </a:rPr>
            <a:t>What to look for?</a:t>
          </a:r>
          <a:endParaRPr lang="en-US" sz="36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3142277" y="1919478"/>
        <a:ext cx="2477436" cy="2477436"/>
      </dsp:txXfrm>
    </dsp:sp>
    <dsp:sp modelId="{D8620313-CD21-4F72-9559-59EFFAF5D753}">
      <dsp:nvSpPr>
        <dsp:cNvPr id="0" name=""/>
        <dsp:cNvSpPr/>
      </dsp:nvSpPr>
      <dsp:spPr>
        <a:xfrm>
          <a:off x="3313791" y="-143373"/>
          <a:ext cx="2134408" cy="2039810"/>
        </a:xfrm>
        <a:prstGeom prst="ellipse">
          <a:avLst/>
        </a:prstGeom>
        <a:solidFill>
          <a:schemeClr val="accent2">
            <a:lumMod val="50000"/>
            <a:alpha val="29000"/>
          </a:schemeClr>
        </a:solidFill>
        <a:ln w="22225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" tIns="25400" rIns="9144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accent2">
                  <a:lumMod val="50000"/>
                </a:schemeClr>
              </a:solidFill>
            </a:rPr>
            <a:t>Product performance against target</a:t>
          </a:r>
          <a:endParaRPr lang="en-US" sz="20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3626368" y="155350"/>
        <a:ext cx="1509254" cy="1442364"/>
      </dsp:txXfrm>
    </dsp:sp>
    <dsp:sp modelId="{053F056D-65A6-45D7-9DA4-406FDB5031F0}">
      <dsp:nvSpPr>
        <dsp:cNvPr id="0" name=""/>
        <dsp:cNvSpPr/>
      </dsp:nvSpPr>
      <dsp:spPr>
        <a:xfrm>
          <a:off x="5853787" y="2138291"/>
          <a:ext cx="2134408" cy="2039810"/>
        </a:xfrm>
        <a:prstGeom prst="ellipse">
          <a:avLst/>
        </a:prstGeom>
        <a:solidFill>
          <a:schemeClr val="accent2">
            <a:lumMod val="50000"/>
            <a:alpha val="29000"/>
          </a:schemeClr>
        </a:solidFill>
        <a:ln w="22225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accent2">
                  <a:lumMod val="50000"/>
                </a:schemeClr>
              </a:solidFill>
            </a:rPr>
            <a:t>Region wise product performance</a:t>
          </a:r>
          <a:endParaRPr lang="en-US" sz="20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6166364" y="2437014"/>
        <a:ext cx="1509254" cy="1442364"/>
      </dsp:txXfrm>
    </dsp:sp>
    <dsp:sp modelId="{66A8B296-01D4-4F06-B682-2D2C6AB2E79C}">
      <dsp:nvSpPr>
        <dsp:cNvPr id="0" name=""/>
        <dsp:cNvSpPr/>
      </dsp:nvSpPr>
      <dsp:spPr>
        <a:xfrm>
          <a:off x="3313791" y="4419957"/>
          <a:ext cx="2134408" cy="2039810"/>
        </a:xfrm>
        <a:prstGeom prst="ellipse">
          <a:avLst/>
        </a:prstGeom>
        <a:solidFill>
          <a:schemeClr val="accent2">
            <a:lumMod val="50000"/>
            <a:alpha val="29000"/>
          </a:schemeClr>
        </a:solidFill>
        <a:ln w="22225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accent2">
                  <a:lumMod val="50000"/>
                </a:schemeClr>
              </a:solidFill>
            </a:rPr>
            <a:t>Effect of Marketing</a:t>
          </a:r>
          <a:endParaRPr lang="en-US" sz="20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3626368" y="4718680"/>
        <a:ext cx="1509254" cy="1442364"/>
      </dsp:txXfrm>
    </dsp:sp>
    <dsp:sp modelId="{D7626739-EBD5-4747-8047-9216AD7B64A7}">
      <dsp:nvSpPr>
        <dsp:cNvPr id="0" name=""/>
        <dsp:cNvSpPr/>
      </dsp:nvSpPr>
      <dsp:spPr>
        <a:xfrm>
          <a:off x="743404" y="2138291"/>
          <a:ext cx="2134408" cy="2039810"/>
        </a:xfrm>
        <a:prstGeom prst="ellipse">
          <a:avLst/>
        </a:prstGeom>
        <a:solidFill>
          <a:schemeClr val="accent2">
            <a:lumMod val="50000"/>
            <a:alpha val="29000"/>
          </a:schemeClr>
        </a:solidFill>
        <a:ln w="22225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accent2">
                  <a:lumMod val="50000"/>
                </a:schemeClr>
              </a:solidFill>
            </a:rPr>
            <a:t>Inventory management</a:t>
          </a:r>
          <a:endParaRPr lang="en-US" sz="20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055981" y="2437014"/>
        <a:ext cx="1509254" cy="1442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6CC-B06D-4851-A038-390E99E4AC05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FE31-099D-4C23-862D-07CB73B4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6CC-B06D-4851-A038-390E99E4AC05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FE31-099D-4C23-862D-07CB73B4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6CC-B06D-4851-A038-390E99E4AC05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FE31-099D-4C23-862D-07CB73B4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3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6CC-B06D-4851-A038-390E99E4AC05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FE31-099D-4C23-862D-07CB73B4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6CC-B06D-4851-A038-390E99E4AC05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FE31-099D-4C23-862D-07CB73B4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0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6CC-B06D-4851-A038-390E99E4AC05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FE31-099D-4C23-862D-07CB73B4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1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6CC-B06D-4851-A038-390E99E4AC05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FE31-099D-4C23-862D-07CB73B4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8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6CC-B06D-4851-A038-390E99E4AC05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FE31-099D-4C23-862D-07CB73B4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6CC-B06D-4851-A038-390E99E4AC05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FE31-099D-4C23-862D-07CB73B4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6CC-B06D-4851-A038-390E99E4AC05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FE31-099D-4C23-862D-07CB73B4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5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6CC-B06D-4851-A038-390E99E4AC05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FE31-099D-4C23-862D-07CB73B4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4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F6CC-B06D-4851-A038-390E99E4AC05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FE31-099D-4C23-862D-07CB73B4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5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6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609"/>
            <a:ext cx="6485206" cy="22789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92207"/>
                </a:solidFill>
              </a:rPr>
              <a:t>Coffee Chain Profitability Analysis</a:t>
            </a:r>
            <a:endParaRPr lang="en-US" b="1" dirty="0">
              <a:solidFill>
                <a:srgbClr val="49220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015" y="2659503"/>
            <a:ext cx="4539175" cy="16557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492207"/>
                </a:solidFill>
              </a:rPr>
              <a:t>Submitted by</a:t>
            </a:r>
          </a:p>
          <a:p>
            <a:r>
              <a:rPr lang="en-US" sz="2800" b="1" dirty="0" smtClean="0">
                <a:solidFill>
                  <a:srgbClr val="492207"/>
                </a:solidFill>
              </a:rPr>
              <a:t>Group 11</a:t>
            </a:r>
            <a:endParaRPr lang="en-US" sz="2800" b="1" dirty="0">
              <a:solidFill>
                <a:srgbClr val="492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0"/>
                <a:alpha val="18000"/>
              </a:schemeClr>
            </a:gs>
            <a:gs pos="74000">
              <a:schemeClr val="accent2">
                <a:lumMod val="50000"/>
                <a:alpha val="49000"/>
              </a:schemeClr>
            </a:gs>
            <a:gs pos="83000">
              <a:schemeClr val="accent2">
                <a:lumMod val="50000"/>
                <a:alpha val="54000"/>
              </a:schemeClr>
            </a:gs>
            <a:gs pos="100000">
              <a:schemeClr val="accent2">
                <a:lumMod val="50000"/>
                <a:alpha val="4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09733180"/>
              </p:ext>
            </p:extLst>
          </p:nvPr>
        </p:nvGraphicFramePr>
        <p:xfrm>
          <a:off x="1191096" y="1198469"/>
          <a:ext cx="9955568" cy="463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37416" y="506437"/>
            <a:ext cx="7662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</a:rPr>
              <a:t>Coffee Chain – Profitability Analysis</a:t>
            </a:r>
            <a:endParaRPr lang="en-US" sz="28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0"/>
                <a:alpha val="18000"/>
              </a:schemeClr>
            </a:gs>
            <a:gs pos="74000">
              <a:schemeClr val="accent2">
                <a:lumMod val="50000"/>
                <a:alpha val="48000"/>
              </a:schemeClr>
            </a:gs>
            <a:gs pos="83000">
              <a:schemeClr val="accent2">
                <a:lumMod val="50000"/>
                <a:alpha val="55000"/>
              </a:schemeClr>
            </a:gs>
            <a:gs pos="100000">
              <a:schemeClr val="accent2">
                <a:lumMod val="50000"/>
                <a:alpha val="47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7601320"/>
              </p:ext>
            </p:extLst>
          </p:nvPr>
        </p:nvGraphicFramePr>
        <p:xfrm>
          <a:off x="1574987" y="348125"/>
          <a:ext cx="8761992" cy="6316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1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Coffee Chain Profitability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</dc:creator>
  <cp:lastModifiedBy>Rakesh</cp:lastModifiedBy>
  <cp:revision>10</cp:revision>
  <dcterms:created xsi:type="dcterms:W3CDTF">2014-08-27T21:57:46Z</dcterms:created>
  <dcterms:modified xsi:type="dcterms:W3CDTF">2014-08-27T23:32:22Z</dcterms:modified>
</cp:coreProperties>
</file>