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1D9C-1CBD-48C1-9DF5-E08711FAC29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E32A-340D-4B5D-8773-228F47894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2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1D9C-1CBD-48C1-9DF5-E08711FAC29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E32A-340D-4B5D-8773-228F47894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1D9C-1CBD-48C1-9DF5-E08711FAC29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E32A-340D-4B5D-8773-228F47894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6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1D9C-1CBD-48C1-9DF5-E08711FAC29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E32A-340D-4B5D-8773-228F47894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8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1D9C-1CBD-48C1-9DF5-E08711FAC29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E32A-340D-4B5D-8773-228F47894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2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1D9C-1CBD-48C1-9DF5-E08711FAC29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E32A-340D-4B5D-8773-228F47894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1D9C-1CBD-48C1-9DF5-E08711FAC29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E32A-340D-4B5D-8773-228F47894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1D9C-1CBD-48C1-9DF5-E08711FAC29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E32A-340D-4B5D-8773-228F47894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7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1D9C-1CBD-48C1-9DF5-E08711FAC29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E32A-340D-4B5D-8773-228F47894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1D9C-1CBD-48C1-9DF5-E08711FAC29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E32A-340D-4B5D-8773-228F47894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0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1D9C-1CBD-48C1-9DF5-E08711FAC29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E32A-340D-4B5D-8773-228F47894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1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1D9C-1CBD-48C1-9DF5-E08711FAC29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E32A-340D-4B5D-8773-228F47894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AGRICULTURE PRODUCT MANAGEMENT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APMS)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80010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 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Rakesh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Tamang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Sagar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Magar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381000"/>
            <a:ext cx="2133600" cy="5334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4800"/>
            <a:ext cx="6955562" cy="5105400"/>
          </a:xfrm>
        </p:spPr>
      </p:pic>
      <p:sp>
        <p:nvSpPr>
          <p:cNvPr id="9" name="Rectangle 8"/>
          <p:cNvSpPr/>
          <p:nvPr/>
        </p:nvSpPr>
        <p:spPr>
          <a:xfrm>
            <a:off x="3048000" y="5625152"/>
            <a:ext cx="3124200" cy="609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DFD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User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3429000"/>
            <a:ext cx="228600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2108200"/>
            <a:ext cx="304800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102"/>
            <a:ext cx="9144000" cy="46670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0" y="4953000"/>
            <a:ext cx="3124200" cy="609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: Gantt Chart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971800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APMS is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an auction site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web based platform which helps farmer to improve their profitability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It enables farmers to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sell/bids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their products through online without the middle-man directly to the consumer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This platform will try to eliminate the need of the middle-man between the seller and the buyer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1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33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three kinds of users for the proposed system.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Administrators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Sellers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 Administrators</a:t>
            </a:r>
          </a:p>
          <a:p>
            <a:pPr marL="0" lv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Administrators are the one who has full privilege 	of the websites.</a:t>
            </a:r>
          </a:p>
          <a:p>
            <a:pPr marL="0" lv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Sellers</a:t>
            </a:r>
          </a:p>
          <a:p>
            <a:pPr marL="0" lv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Sellers are the farmers and they can sell their 	products through online after the registration. 	After registration the farmer can login into the 	system by entering login id and password.</a:t>
            </a:r>
          </a:p>
          <a:p>
            <a:pPr marL="0" lv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 Customer</a:t>
            </a:r>
          </a:p>
          <a:p>
            <a:pPr marL="0" lv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Customers can buy products through online.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898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problem that occurs in APMS is buyer cannot evaluate the product physically.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Interaction between buyer and seller may be not proper due to online.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Developing Agriculture management system to help to improve the profitability.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farmers can sell their products through online and customer can buy directly.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To provide the wider market opportunity to the farmer so, that they can sell their product at right time.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4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2238"/>
            <a:ext cx="64770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20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After analyzing all the available data models we found out that prototyping will be suitable for our project as we aim in achieving the best possible interface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51" y="2971800"/>
            <a:ext cx="4540349" cy="29686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33800" y="5943600"/>
            <a:ext cx="2590800" cy="609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PROTOTYPE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3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4" y="1535373"/>
            <a:ext cx="8949666" cy="2427027"/>
          </a:xfrm>
        </p:spPr>
      </p:pic>
      <p:sp>
        <p:nvSpPr>
          <p:cNvPr id="12" name="Rectangle 11"/>
          <p:cNvSpPr/>
          <p:nvPr/>
        </p:nvSpPr>
        <p:spPr>
          <a:xfrm>
            <a:off x="3124200" y="4572000"/>
            <a:ext cx="3124200" cy="609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74" y="304800"/>
            <a:ext cx="5678026" cy="4525963"/>
          </a:xfrm>
        </p:spPr>
      </p:pic>
      <p:sp>
        <p:nvSpPr>
          <p:cNvPr id="5" name="Rectangle 4"/>
          <p:cNvSpPr/>
          <p:nvPr/>
        </p:nvSpPr>
        <p:spPr>
          <a:xfrm>
            <a:off x="3124200" y="5410200"/>
            <a:ext cx="3124200" cy="609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Admin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05600" y="1447800"/>
            <a:ext cx="152400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4419600"/>
            <a:ext cx="304800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4419600"/>
            <a:ext cx="304800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210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AGRICULTURE PRODUCT MANAGEMENT SYSTEM (APMS)</vt:lpstr>
      <vt:lpstr>INTRODUCTION</vt:lpstr>
      <vt:lpstr>PowerPoint Presentation</vt:lpstr>
      <vt:lpstr>PowerPoint Presentation</vt:lpstr>
      <vt:lpstr>Problem Statement</vt:lpstr>
      <vt:lpstr>OBJECTIVES</vt:lpstr>
      <vt:lpstr>METHODOLOGY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AGRICULTURE PRODUCT MANAGEMENT SYSTEM</dc:title>
  <dc:creator>DELL</dc:creator>
  <cp:lastModifiedBy>DELL</cp:lastModifiedBy>
  <cp:revision>24</cp:revision>
  <dcterms:created xsi:type="dcterms:W3CDTF">2022-02-24T02:44:19Z</dcterms:created>
  <dcterms:modified xsi:type="dcterms:W3CDTF">2022-02-28T03:21:18Z</dcterms:modified>
</cp:coreProperties>
</file>