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3" r:id="rId9"/>
    <p:sldId id="264" r:id="rId10"/>
  </p:sldIdLst>
  <p:sldSz cx="12192000" cy="6858000"/>
  <p:notesSz cx="9144000" cy="6858000"/>
  <p:kinsoku lang="zh-CN" invalStChars="!%),.:;?]}¨·ˇˉ་―‖’”…‰∶、。〃々〉》」』】〕〗！＂＇％），．：；？］｀｜｝～￠" invalEndChars="([{·‘“〈《「『【〔〖（．［｛￡￥"/>
  <p:defaultTextStyle>
    <a:defPPr>
      <a:defRPr lang="zh-CN"/>
    </a:defPPr>
    <a:lvl1pPr marL="0" algn="l" defTabSz="914400" fontAlgn="base" hangingPunct="0">
      <a:defRPr sz="2400">
        <a:solidFill>
          <a:schemeClr val="tx1"/>
        </a:solidFill>
        <a:latin typeface="Droid Sans" charset="0"/>
        <a:ea typeface="Droid Sans" charset="0"/>
        <a:cs typeface="Times New Roman" charset="0"/>
      </a:defRPr>
    </a:lvl1pPr>
    <a:lvl2pPr marL="228600" algn="l" defTabSz="914400" fontAlgn="base" hangingPunct="0">
      <a:defRPr sz="2400">
        <a:solidFill>
          <a:schemeClr val="tx1"/>
        </a:solidFill>
        <a:latin typeface="Droid Sans" charset="0"/>
        <a:ea typeface="Droid Sans" charset="0"/>
        <a:cs typeface="Times New Roman" charset="0"/>
      </a:defRPr>
    </a:lvl2pPr>
    <a:lvl3pPr marL="457200" algn="l" defTabSz="914400" fontAlgn="base" hangingPunct="0">
      <a:defRPr sz="2400">
        <a:solidFill>
          <a:schemeClr val="tx1"/>
        </a:solidFill>
        <a:latin typeface="Droid Sans" charset="0"/>
        <a:ea typeface="Droid Sans" charset="0"/>
        <a:cs typeface="Times New Roman" charset="0"/>
      </a:defRPr>
    </a:lvl3pPr>
    <a:lvl4pPr marL="685800" algn="l" defTabSz="914400" fontAlgn="base" hangingPunct="0">
      <a:defRPr sz="2400">
        <a:solidFill>
          <a:schemeClr val="tx1"/>
        </a:solidFill>
        <a:latin typeface="Droid Sans" charset="0"/>
        <a:ea typeface="Droid Sans" charset="0"/>
        <a:cs typeface="Times New Roman" charset="0"/>
      </a:defRPr>
    </a:lvl4pPr>
    <a:lvl5pPr marL="914400" algn="l" defTabSz="914400" fontAlgn="base" hangingPunct="0">
      <a:defRPr sz="2400">
        <a:solidFill>
          <a:schemeClr val="tx1"/>
        </a:solidFill>
        <a:latin typeface="Droid Sans" charset="0"/>
        <a:ea typeface="Droid Sans" charset="0"/>
        <a:cs typeface="Times New Roman" charset="0"/>
      </a:defRPr>
    </a:lvl5pPr>
    <a:lvl6pPr marL="1143000" algn="l" defTabSz="914400" fontAlgn="base" hangingPunct="0">
      <a:defRPr sz="2400">
        <a:solidFill>
          <a:schemeClr val="tx1"/>
        </a:solidFill>
        <a:latin typeface="Droid Sans" charset="0"/>
        <a:ea typeface="Droid Sans" charset="0"/>
        <a:cs typeface="Times New Roman" charset="0"/>
      </a:defRPr>
    </a:lvl6pPr>
    <a:lvl7pPr marL="1371600" algn="l" defTabSz="914400" fontAlgn="base" hangingPunct="0">
      <a:defRPr sz="2400">
        <a:solidFill>
          <a:schemeClr val="tx1"/>
        </a:solidFill>
        <a:latin typeface="Droid Sans" charset="0"/>
        <a:ea typeface="Droid Sans" charset="0"/>
        <a:cs typeface="Times New Roman" charset="0"/>
      </a:defRPr>
    </a:lvl7pPr>
    <a:lvl8pPr marL="1600200" algn="l" defTabSz="914400" fontAlgn="base" hangingPunct="0">
      <a:defRPr sz="2400">
        <a:solidFill>
          <a:schemeClr val="tx1"/>
        </a:solidFill>
        <a:latin typeface="Droid Sans" charset="0"/>
        <a:ea typeface="Droid Sans" charset="0"/>
        <a:cs typeface="Times New Roman" charset="0"/>
      </a:defRPr>
    </a:lvl8pPr>
    <a:lvl9pPr marL="1600200" algn="l" defTabSz="914400" fontAlgn="base" hangingPunct="0">
      <a:defRPr sz="2400">
        <a:solidFill>
          <a:schemeClr val="tx1"/>
        </a:solidFill>
        <a:latin typeface="Droid Sans" charset="0"/>
        <a:ea typeface="Droid Sans" charset="0"/>
        <a:cs typeface="Times New Roman"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7" d="100"/>
          <a:sy n="107" d="100"/>
        </p:scale>
        <p:origin x="714" y="1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2" cy="7620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578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152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679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9"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8"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7" name="曲线"/>
          <p:cNvSpPr>
            <a:spLocks/>
          </p:cNvSpPr>
          <p:nvPr/>
        </p:nvSpPr>
        <p:spPr>
          <a:xfrm>
            <a:off x="4238625"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16" name="图片"/>
          <p:cNvPicPr>
            <a:picLocks/>
          </p:cNvPicPr>
          <p:nvPr/>
        </p:nvPicPr>
        <p:blipFill>
          <a:blip r:embed="rId2" cstate="print"/>
          <a:stretch>
            <a:fillRect/>
          </a:stretch>
        </p:blipFill>
        <p:spPr>
          <a:xfrm>
            <a:off x="10509963" y="6448061"/>
            <a:ext cx="1091836" cy="334459"/>
          </a:xfrm>
          <a:prstGeom prst="rect">
            <a:avLst/>
          </a:prstGeom>
          <a:noFill/>
          <a:ln w="12700" cap="flat" cmpd="sng">
            <a:noFill/>
            <a:prstDash val="solid"/>
            <a:miter/>
          </a:ln>
        </p:spPr>
      </p:pic>
      <p:sp>
        <p:nvSpPr>
          <p:cNvPr id="11" name="文本框"/>
          <p:cNvSpPr>
            <a:spLocks noGrp="1"/>
          </p:cNvSpPr>
          <p:nvPr>
            <p:ph type="title"/>
          </p:nvPr>
        </p:nvSpPr>
        <p:spPr>
          <a:xfrm>
            <a:off x="5013070" y="3602418"/>
            <a:ext cx="2165858" cy="44894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2" name="文本框"/>
          <p:cNvSpPr>
            <a:spLocks noGrp="1"/>
          </p:cNvSpPr>
          <p:nvPr>
            <p:ph type="body" idx="1"/>
          </p:nvPr>
        </p:nvSpPr>
        <p:spPr>
          <a:xfrm>
            <a:off x="447674" y="3086100"/>
            <a:ext cx="11296650" cy="333374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1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endParaRPr>
          </a:p>
        </p:txBody>
      </p:sp>
      <p:sp>
        <p:nvSpPr>
          <p:cNvPr id="15" name="文本框"/>
          <p:cNvSpPr>
            <a:spLocks noGrp="1"/>
          </p:cNvSpPr>
          <p:nvPr>
            <p:ph type="sldNum" idx="7"/>
          </p:nvPr>
        </p:nvSpPr>
        <p:spPr>
          <a:xfrm>
            <a:off x="877824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a:rPr>
              <a:t>‹#›</a:t>
            </a:fld>
            <a:endParaRPr lang="zh-CN" altLang="en-US">
              <a:solidFill>
                <a:srgbClr val="898989"/>
              </a:solidFill>
            </a:endParaRPr>
          </a:p>
        </p:txBody>
      </p:sp>
    </p:spTree>
    <p:extLst>
      <p:ext uri="{BB962C8B-B14F-4D97-AF65-F5344CB8AC3E}">
        <p14:creationId xmlns:p14="http://schemas.microsoft.com/office/powerpoint/2010/main" val="1577861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2"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31"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30" name="曲线"/>
          <p:cNvSpPr>
            <a:spLocks/>
          </p:cNvSpPr>
          <p:nvPr/>
        </p:nvSpPr>
        <p:spPr>
          <a:xfrm>
            <a:off x="4238625"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9" name="图片"/>
          <p:cNvPicPr>
            <a:picLocks/>
          </p:cNvPicPr>
          <p:nvPr/>
        </p:nvPicPr>
        <p:blipFill>
          <a:blip r:embed="rId2" cstate="print"/>
          <a:stretch>
            <a:fillRect/>
          </a:stretch>
        </p:blipFill>
        <p:spPr>
          <a:xfrm>
            <a:off x="10509963" y="6448061"/>
            <a:ext cx="1091836" cy="334459"/>
          </a:xfrm>
          <a:prstGeom prst="rect">
            <a:avLst/>
          </a:prstGeom>
          <a:noFill/>
          <a:ln w="12700" cap="flat" cmpd="sng">
            <a:noFill/>
            <a:prstDash val="solid"/>
            <a:miter/>
          </a:ln>
        </p:spPr>
      </p:pic>
      <p:sp>
        <p:nvSpPr>
          <p:cNvPr id="25" name="文本框"/>
          <p:cNvSpPr>
            <a:spLocks noGrp="1"/>
          </p:cNvSpPr>
          <p:nvPr>
            <p:ph type="title"/>
          </p:nvPr>
        </p:nvSpPr>
        <p:spPr>
          <a:xfrm>
            <a:off x="5013070" y="3602418"/>
            <a:ext cx="2165858" cy="44894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26"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27"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endParaRPr>
          </a:p>
        </p:txBody>
      </p:sp>
      <p:sp>
        <p:nvSpPr>
          <p:cNvPr id="28" name="文本框"/>
          <p:cNvSpPr>
            <a:spLocks noGrp="1"/>
          </p:cNvSpPr>
          <p:nvPr>
            <p:ph type="sldNum" idx="7"/>
          </p:nvPr>
        </p:nvSpPr>
        <p:spPr>
          <a:xfrm>
            <a:off x="877824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a:rPr>
              <a:t>‹#›</a:t>
            </a:fld>
            <a:endParaRPr lang="zh-CN" altLang="en-US">
              <a:solidFill>
                <a:srgbClr val="898989"/>
              </a:solidFill>
            </a:endParaRPr>
          </a:p>
        </p:txBody>
      </p:sp>
    </p:spTree>
    <p:extLst>
      <p:ext uri="{BB962C8B-B14F-4D97-AF65-F5344CB8AC3E}">
        <p14:creationId xmlns:p14="http://schemas.microsoft.com/office/powerpoint/2010/main" val="176474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4452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39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1534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851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9140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732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131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884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3"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4" name="曲线"/>
          <p:cNvSpPr>
            <a:spLocks/>
          </p:cNvSpPr>
          <p:nvPr/>
        </p:nvSpPr>
        <p:spPr>
          <a:xfrm>
            <a:off x="4238625"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5" name="图片"/>
          <p:cNvPicPr>
            <a:picLocks/>
          </p:cNvPicPr>
          <p:nvPr/>
        </p:nvPicPr>
        <p:blipFill>
          <a:blip r:embed="rId15" cstate="print"/>
          <a:stretch>
            <a:fillRect/>
          </a:stretch>
        </p:blipFill>
        <p:spPr>
          <a:xfrm>
            <a:off x="10509963" y="6448061"/>
            <a:ext cx="1091836" cy="334459"/>
          </a:xfrm>
          <a:prstGeom prst="rect">
            <a:avLst/>
          </a:prstGeom>
          <a:noFill/>
          <a:ln w="12700" cap="flat" cmpd="sng">
            <a:noFill/>
            <a:prstDash val="solid"/>
            <a:miter/>
          </a:ln>
        </p:spPr>
      </p:pic>
      <p:sp>
        <p:nvSpPr>
          <p:cNvPr id="6" name="文本框"/>
          <p:cNvSpPr>
            <a:spLocks noGrp="1"/>
          </p:cNvSpPr>
          <p:nvPr>
            <p:ph type="title"/>
          </p:nvPr>
        </p:nvSpPr>
        <p:spPr>
          <a:xfrm>
            <a:off x="5013070" y="3602418"/>
            <a:ext cx="2165858" cy="44894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7" name="文本框"/>
          <p:cNvSpPr>
            <a:spLocks noGrp="1"/>
          </p:cNvSpPr>
          <p:nvPr>
            <p:ph type="body" idx="1"/>
          </p:nvPr>
        </p:nvSpPr>
        <p:spPr>
          <a:xfrm>
            <a:off x="447674" y="3086100"/>
            <a:ext cx="11296650" cy="333374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8"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9"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rPr>
              <a:t>4/5/2024</a:t>
            </a:fld>
            <a:endParaRPr lang="zh-CN" altLang="en-US">
              <a:solidFill>
                <a:srgbClr val="898989"/>
              </a:solidFill>
            </a:endParaRPr>
          </a:p>
        </p:txBody>
      </p:sp>
      <p:sp>
        <p:nvSpPr>
          <p:cNvPr id="10"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a:rPr>
              <a:t>‹#›</a:t>
            </a:fld>
            <a:endParaRPr lang="zh-CN" altLang="en-US">
              <a:solidFill>
                <a:srgbClr val="898989"/>
              </a:solidFill>
            </a:endParaRPr>
          </a:p>
        </p:txBody>
      </p:sp>
    </p:spTree>
    <p:extLst>
      <p:ext uri="{BB962C8B-B14F-4D97-AF65-F5344CB8AC3E}">
        <p14:creationId xmlns:p14="http://schemas.microsoft.com/office/powerpoint/2010/main" val="97471434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p:cNvSpPr>
            <a:spLocks/>
          </p:cNvSpPr>
          <p:nvPr/>
        </p:nvSpPr>
        <p:spPr>
          <a:xfrm>
            <a:off x="4137405" y="2185924"/>
            <a:ext cx="3586479"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charset="0"/>
                <a:ea typeface="Droid Sans" charset="0"/>
                <a:cs typeface="Arial" charset="0"/>
              </a:rPr>
              <a:t>FAKE NEWS </a:t>
            </a:r>
            <a:endParaRPr lang="zh-CN" altLang="en-US" sz="3600" b="1" i="0" u="none" strike="noStrike" kern="0" cap="none" spc="0" baseline="0">
              <a:solidFill>
                <a:srgbClr val="3B63D2"/>
              </a:solidFill>
              <a:latin typeface="Arial" charset="0"/>
              <a:ea typeface="Droid Sans" charset="0"/>
              <a:cs typeface="Arial" charset="0"/>
            </a:endParaRPr>
          </a:p>
        </p:txBody>
      </p:sp>
      <p:sp>
        <p:nvSpPr>
          <p:cNvPr id="21" name="文本框"/>
          <p:cNvSpPr>
            <a:spLocks noGrp="1"/>
          </p:cNvSpPr>
          <p:nvPr>
            <p:ph type="title"/>
          </p:nvPr>
        </p:nvSpPr>
        <p:spPr>
          <a:xfrm>
            <a:off x="3867150" y="1049655"/>
            <a:ext cx="4326890"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charset="0"/>
                <a:ea typeface="宋体" charset="0"/>
                <a:cs typeface="Arial" charset="0"/>
              </a:rPr>
              <a:t>CAP</a:t>
            </a:r>
            <a:r>
              <a:rPr lang="en-US" altLang="zh-CN" sz="3200" b="1" i="0" u="none" strike="noStrike" kern="0" cap="none" spc="35" baseline="0">
                <a:solidFill>
                  <a:srgbClr val="1382AC"/>
                </a:solidFill>
                <a:latin typeface="Arial" charset="0"/>
                <a:ea typeface="宋体" charset="0"/>
                <a:cs typeface="Arial" charset="0"/>
              </a:rPr>
              <a:t>S</a:t>
            </a:r>
            <a:r>
              <a:rPr lang="en-US" altLang="zh-CN" sz="3200" b="1" i="0" u="none" strike="noStrike" kern="0" cap="none" spc="-10" baseline="0">
                <a:solidFill>
                  <a:srgbClr val="1382AC"/>
                </a:solidFill>
                <a:latin typeface="Arial" charset="0"/>
                <a:ea typeface="宋体" charset="0"/>
                <a:cs typeface="Arial" charset="0"/>
              </a:rPr>
              <a:t>T</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20" baseline="0">
                <a:solidFill>
                  <a:srgbClr val="1382AC"/>
                </a:solidFill>
                <a:latin typeface="Arial" charset="0"/>
                <a:ea typeface="宋体" charset="0"/>
                <a:cs typeface="Arial" charset="0"/>
              </a:rPr>
              <a:t>NE</a:t>
            </a:r>
            <a:r>
              <a:rPr lang="en-US" altLang="zh-CN" sz="3200" b="1" i="0" u="none" strike="noStrike" kern="0" cap="none" spc="-200" baseline="0">
                <a:solidFill>
                  <a:srgbClr val="1382AC"/>
                </a:solidFill>
                <a:latin typeface="Arial" charset="0"/>
                <a:ea typeface="宋体" charset="0"/>
                <a:cs typeface="Arial" charset="0"/>
              </a:rPr>
              <a:t> </a:t>
            </a:r>
            <a:r>
              <a:rPr lang="en-US" altLang="zh-CN" sz="3200" b="1" i="0" u="none" strike="noStrike" kern="0" cap="none" spc="35" baseline="0">
                <a:solidFill>
                  <a:srgbClr val="1382AC"/>
                </a:solidFill>
                <a:latin typeface="Arial" charset="0"/>
                <a:ea typeface="宋体" charset="0"/>
                <a:cs typeface="Arial" charset="0"/>
              </a:rPr>
              <a:t>P</a:t>
            </a:r>
            <a:r>
              <a:rPr lang="en-US" altLang="zh-CN" sz="3200" b="1" i="0" u="none" strike="noStrike" kern="0" cap="none" spc="20" baseline="0">
                <a:solidFill>
                  <a:srgbClr val="1382AC"/>
                </a:solidFill>
                <a:latin typeface="Arial" charset="0"/>
                <a:ea typeface="宋体" charset="0"/>
                <a:cs typeface="Arial" charset="0"/>
              </a:rPr>
              <a:t>R</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15" baseline="0">
                <a:solidFill>
                  <a:srgbClr val="1382AC"/>
                </a:solidFill>
                <a:latin typeface="Arial" charset="0"/>
                <a:ea typeface="宋体" charset="0"/>
                <a:cs typeface="Arial" charset="0"/>
              </a:rPr>
              <a:t>J</a:t>
            </a:r>
            <a:r>
              <a:rPr lang="en-US" altLang="zh-CN" sz="3200" b="1" i="0" u="none" strike="noStrike" kern="0" cap="none" spc="40" baseline="0">
                <a:solidFill>
                  <a:srgbClr val="1382AC"/>
                </a:solidFill>
                <a:latin typeface="Arial" charset="0"/>
                <a:ea typeface="宋体" charset="0"/>
                <a:cs typeface="Arial" charset="0"/>
              </a:rPr>
              <a:t>E</a:t>
            </a:r>
            <a:r>
              <a:rPr lang="en-US" altLang="zh-CN" sz="3200" b="1" i="0" u="none" strike="noStrike" kern="0" cap="none" spc="20" baseline="0">
                <a:solidFill>
                  <a:srgbClr val="1382AC"/>
                </a:solidFill>
                <a:latin typeface="Arial" charset="0"/>
                <a:ea typeface="宋体" charset="0"/>
                <a:cs typeface="Arial" charset="0"/>
              </a:rPr>
              <a:t>CT</a:t>
            </a:r>
            <a:endParaRPr lang="zh-CN" altLang="en-US" sz="3200" b="1" i="0" u="none" strike="noStrike" kern="0" cap="none" spc="0" baseline="0">
              <a:solidFill>
                <a:srgbClr val="001F5F"/>
              </a:solidFill>
              <a:latin typeface="Arial" charset="0"/>
              <a:ea typeface="宋体" charset="0"/>
              <a:cs typeface="Arial" charset="0"/>
            </a:endParaRPr>
          </a:p>
        </p:txBody>
      </p:sp>
      <p:sp>
        <p:nvSpPr>
          <p:cNvPr id="22" name="矩形"/>
          <p:cNvSpPr>
            <a:spLocks/>
          </p:cNvSpPr>
          <p:nvPr/>
        </p:nvSpPr>
        <p:spPr>
          <a:xfrm>
            <a:off x="447674" y="3047990"/>
            <a:ext cx="11296650" cy="2854628"/>
          </a:xfrm>
          <a:prstGeom prst="rect">
            <a:avLst/>
          </a:prstGeom>
          <a:solidFill>
            <a:srgbClr val="465258"/>
          </a:solidFill>
          <a:ln w="12700" cap="flat" cmpd="sng">
            <a:noFill/>
            <a:prstDash val="solid"/>
            <a:miter/>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45"/>
              </a:spcBef>
              <a:spcAft>
                <a:spcPts val="0"/>
              </a:spcAft>
              <a:buNone/>
            </a:pPr>
            <a:endParaRPr lang="en-US" altLang="zh-CN" sz="1750" b="0" i="0" u="none" strike="noStrike" kern="0" cap="none" spc="0" baseline="0" dirty="0">
              <a:solidFill>
                <a:schemeClr val="tx1"/>
              </a:solidFill>
              <a:latin typeface="Times New Roman" charset="0"/>
              <a:ea typeface="Droid Sans" charset="0"/>
              <a:cs typeface="Times New Roman" charset="0"/>
            </a:endParaRPr>
          </a:p>
          <a:p>
            <a:pPr marL="2763520" indent="0" algn="l">
              <a:lnSpc>
                <a:spcPct val="100000"/>
              </a:lnSpc>
              <a:spcBef>
                <a:spcPts val="0"/>
              </a:spcBef>
              <a:spcAft>
                <a:spcPts val="0"/>
              </a:spcAft>
              <a:buNone/>
            </a:pPr>
            <a:r>
              <a:rPr lang="en-US" altLang="zh-CN" sz="2000" b="1" i="0" u="none" strike="noStrike" kern="0" cap="none" spc="15" baseline="0" dirty="0">
                <a:solidFill>
                  <a:srgbClr val="1382AC"/>
                </a:solidFill>
                <a:latin typeface="Arial" charset="0"/>
                <a:ea typeface="Droid Sans" charset="0"/>
                <a:cs typeface="Arial" charset="0"/>
              </a:rPr>
              <a:t>P</a:t>
            </a:r>
            <a:r>
              <a:rPr lang="en-US" altLang="zh-CN" sz="2000" b="1" i="0" u="none" strike="noStrike" kern="0" cap="none" spc="40" baseline="0" dirty="0">
                <a:solidFill>
                  <a:srgbClr val="1382AC"/>
                </a:solidFill>
                <a:latin typeface="Arial" charset="0"/>
                <a:ea typeface="Droid Sans" charset="0"/>
                <a:cs typeface="Arial" charset="0"/>
              </a:rPr>
              <a:t>r</a:t>
            </a:r>
            <a:r>
              <a:rPr lang="en-US" altLang="zh-CN" sz="2000" b="1" i="0" u="none" strike="noStrike" kern="0" cap="none" spc="15" baseline="0" dirty="0">
                <a:solidFill>
                  <a:srgbClr val="1382AC"/>
                </a:solidFill>
                <a:latin typeface="Arial" charset="0"/>
                <a:ea typeface="Droid Sans" charset="0"/>
                <a:cs typeface="Arial" charset="0"/>
              </a:rPr>
              <a:t>es</a:t>
            </a:r>
            <a:r>
              <a:rPr lang="en-US" altLang="zh-CN" sz="2000" b="1" i="0" u="none" strike="noStrike" kern="0" cap="none" spc="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0" baseline="0" dirty="0">
                <a:solidFill>
                  <a:srgbClr val="1382AC"/>
                </a:solidFill>
                <a:latin typeface="Arial" charset="0"/>
                <a:ea typeface="Droid Sans" charset="0"/>
                <a:cs typeface="Arial" charset="0"/>
              </a:rPr>
              <a:t>ted</a:t>
            </a:r>
            <a:r>
              <a:rPr lang="en-US" altLang="zh-CN" sz="2000" b="1" i="0" u="none" strike="noStrike" kern="0" cap="none" spc="-150"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B</a:t>
            </a:r>
            <a:r>
              <a:rPr lang="en-US" altLang="zh-CN" sz="2000" b="1" i="0" u="none" strike="noStrike" kern="0" cap="none" spc="10" baseline="0" dirty="0">
                <a:solidFill>
                  <a:srgbClr val="1382AC"/>
                </a:solidFill>
                <a:latin typeface="Arial" charset="0"/>
                <a:ea typeface="Droid Sans" charset="0"/>
                <a:cs typeface="Arial" charset="0"/>
              </a:rPr>
              <a:t>y:</a:t>
            </a:r>
            <a:endParaRPr lang="en-US" altLang="zh-CN" sz="2000" b="0" i="0" u="none" strike="noStrike" kern="0" cap="none" spc="0" baseline="0" dirty="0">
              <a:solidFill>
                <a:schemeClr val="tx1"/>
              </a:solidFill>
              <a:latin typeface="Arial" charset="0"/>
              <a:ea typeface="Droid Sans" charset="0"/>
              <a:cs typeface="Arial" charset="0"/>
            </a:endParaRPr>
          </a:p>
          <a:p>
            <a:pPr marL="3220720" indent="-457200" algn="l">
              <a:lnSpc>
                <a:spcPct val="100000"/>
              </a:lnSpc>
              <a:spcBef>
                <a:spcPts val="0"/>
              </a:spcBef>
              <a:spcAft>
                <a:spcPts val="0"/>
              </a:spcAft>
              <a:buAutoNum type="arabicPeriod"/>
            </a:pPr>
            <a:r>
              <a:rPr lang="en-US" altLang="zh-CN" sz="2000" b="1" i="0" u="none" strike="noStrike" kern="0" cap="none" spc="10" baseline="0" dirty="0">
                <a:solidFill>
                  <a:srgbClr val="1382AC"/>
                </a:solidFill>
                <a:latin typeface="Arial" charset="0"/>
                <a:ea typeface="Droid Sans" charset="0"/>
                <a:cs typeface="Arial" charset="0"/>
              </a:rPr>
              <a:t>St</a:t>
            </a:r>
            <a:r>
              <a:rPr lang="en-US" altLang="zh-CN" sz="2000" b="1" i="0" u="none" strike="noStrike" kern="0" cap="none" spc="45" baseline="0" dirty="0">
                <a:solidFill>
                  <a:srgbClr val="1382AC"/>
                </a:solidFill>
                <a:latin typeface="Arial" charset="0"/>
                <a:ea typeface="Droid Sans" charset="0"/>
                <a:cs typeface="Arial" charset="0"/>
              </a:rPr>
              <a:t>ud</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5" baseline="0" dirty="0">
                <a:solidFill>
                  <a:srgbClr val="1382AC"/>
                </a:solidFill>
                <a:latin typeface="Arial" charset="0"/>
                <a:ea typeface="Droid Sans" charset="0"/>
                <a:cs typeface="Arial" charset="0"/>
              </a:rPr>
              <a:t>t</a:t>
            </a:r>
            <a:r>
              <a:rPr lang="en-US" altLang="zh-CN" sz="2000" b="1" i="0" u="none" strike="noStrike" kern="0" cap="none" spc="-185"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 </a:t>
            </a:r>
            <a:r>
              <a:rPr lang="en-US" altLang="zh-CN" sz="2000" b="1" spc="45" dirty="0">
                <a:solidFill>
                  <a:srgbClr val="1382AC"/>
                </a:solidFill>
                <a:latin typeface="Arial" charset="0"/>
                <a:cs typeface="Arial" charset="0"/>
              </a:rPr>
              <a:t>RAKESH R</a:t>
            </a:r>
            <a:endParaRPr lang="en-US" altLang="zh-CN" sz="2000" b="1" i="0" u="none" strike="noStrike" kern="0" cap="none" spc="0" baseline="0" dirty="0">
              <a:solidFill>
                <a:srgbClr val="1382AC"/>
              </a:solidFill>
              <a:latin typeface="Arial" charset="0"/>
              <a:ea typeface="Droid Sans" charset="0"/>
              <a:cs typeface="Arial" charset="0"/>
            </a:endParaRPr>
          </a:p>
          <a:p>
            <a:pPr marL="3220720" indent="-457200" algn="l">
              <a:lnSpc>
                <a:spcPct val="100000"/>
              </a:lnSpc>
              <a:spcBef>
                <a:spcPts val="0"/>
              </a:spcBef>
              <a:spcAft>
                <a:spcPts val="0"/>
              </a:spcAft>
              <a:buAutoNum type="arabicPeriod"/>
            </a:pPr>
            <a:r>
              <a:rPr lang="en-US" altLang="zh-CN" sz="2000" b="1" i="0" u="none" strike="noStrike" kern="0" cap="none" spc="-25" baseline="0" dirty="0">
                <a:solidFill>
                  <a:srgbClr val="1382AC"/>
                </a:solidFill>
                <a:latin typeface="Arial" charset="0"/>
                <a:ea typeface="Droid Sans" charset="0"/>
                <a:cs typeface="Arial" charset="0"/>
              </a:rPr>
              <a:t>Co</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30" baseline="0" dirty="0">
                <a:solidFill>
                  <a:srgbClr val="1382AC"/>
                </a:solidFill>
                <a:latin typeface="Arial" charset="0"/>
                <a:ea typeface="Droid Sans" charset="0"/>
                <a:cs typeface="Arial" charset="0"/>
              </a:rPr>
              <a:t>g</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spc="-185" dirty="0">
                <a:solidFill>
                  <a:srgbClr val="1382AC"/>
                </a:solidFill>
                <a:latin typeface="Arial" charset="0"/>
                <a:cs typeface="Arial" charset="0"/>
              </a:rPr>
              <a:t>            -  MADHA ENGINEERING COLLEGE</a:t>
            </a:r>
            <a:endParaRPr lang="en-US" altLang="zh-CN" sz="2000" b="1" i="0" u="none" strike="noStrike" kern="0" cap="none" spc="0" baseline="0" dirty="0">
              <a:solidFill>
                <a:srgbClr val="1382AC"/>
              </a:solidFill>
              <a:latin typeface="Arial" charset="0"/>
              <a:ea typeface="Droid Sans" charset="0"/>
              <a:cs typeface="Arial" charset="0"/>
            </a:endParaRPr>
          </a:p>
          <a:p>
            <a:pPr marL="3220720" indent="-457200" algn="l">
              <a:lnSpc>
                <a:spcPct val="100000"/>
              </a:lnSpc>
              <a:spcBef>
                <a:spcPts val="0"/>
              </a:spcBef>
              <a:spcAft>
                <a:spcPts val="0"/>
              </a:spcAft>
              <a:buAutoNum type="arabicPeriod"/>
            </a:pPr>
            <a:r>
              <a:rPr lang="en-US" altLang="zh-CN" sz="2000" b="1" i="0" u="none" strike="noStrike" kern="0" cap="none" spc="-25" baseline="0" dirty="0">
                <a:solidFill>
                  <a:srgbClr val="1382AC"/>
                </a:solidFill>
                <a:latin typeface="Arial" charset="0"/>
                <a:ea typeface="Droid Sans" charset="0"/>
                <a:cs typeface="Arial" charset="0"/>
              </a:rPr>
              <a:t>D</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25" baseline="0" dirty="0">
                <a:solidFill>
                  <a:srgbClr val="1382AC"/>
                </a:solidFill>
                <a:latin typeface="Arial" charset="0"/>
                <a:ea typeface="Droid Sans" charset="0"/>
                <a:cs typeface="Arial" charset="0"/>
              </a:rPr>
              <a:t>p</a:t>
            </a:r>
            <a:r>
              <a:rPr lang="en-US" altLang="zh-CN" sz="2000" b="1" i="0" u="none" strike="noStrike" kern="0" cap="none" spc="10" baseline="0" dirty="0">
                <a:solidFill>
                  <a:srgbClr val="1382AC"/>
                </a:solidFill>
                <a:latin typeface="Arial" charset="0"/>
                <a:ea typeface="Droid Sans" charset="0"/>
                <a:cs typeface="Arial" charset="0"/>
              </a:rPr>
              <a:t>a</a:t>
            </a:r>
            <a:r>
              <a:rPr lang="en-US" altLang="zh-CN" sz="2000" b="1" i="0" u="none" strike="noStrike" kern="0" cap="none" spc="-30" baseline="0" dirty="0">
                <a:solidFill>
                  <a:srgbClr val="1382AC"/>
                </a:solidFill>
                <a:latin typeface="Arial" charset="0"/>
                <a:ea typeface="Droid Sans" charset="0"/>
                <a:cs typeface="Arial" charset="0"/>
              </a:rPr>
              <a:t>r</a:t>
            </a:r>
            <a:r>
              <a:rPr lang="en-US" altLang="zh-CN" sz="2000" b="1" i="0" u="none" strike="noStrike" kern="0" cap="none" spc="-70" baseline="0" dirty="0">
                <a:solidFill>
                  <a:srgbClr val="1382AC"/>
                </a:solidFill>
                <a:latin typeface="Arial" charset="0"/>
                <a:ea typeface="Droid Sans" charset="0"/>
                <a:cs typeface="Arial" charset="0"/>
              </a:rPr>
              <a:t>t</a:t>
            </a:r>
            <a:r>
              <a:rPr lang="en-US" altLang="zh-CN" sz="2000" b="1" i="0" u="none" strike="noStrike" kern="0" cap="none" spc="90" baseline="0" dirty="0">
                <a:solidFill>
                  <a:srgbClr val="1382AC"/>
                </a:solidFill>
                <a:latin typeface="Arial" charset="0"/>
                <a:ea typeface="Droid Sans" charset="0"/>
                <a:cs typeface="Arial" charset="0"/>
              </a:rPr>
              <a:t>m</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25" baseline="0" dirty="0">
                <a:solidFill>
                  <a:srgbClr val="1382AC"/>
                </a:solidFill>
                <a:latin typeface="Arial" charset="0"/>
                <a:ea typeface="Droid Sans" charset="0"/>
                <a:cs typeface="Arial" charset="0"/>
              </a:rPr>
              <a:t>n</a:t>
            </a:r>
            <a:r>
              <a:rPr lang="en-US" altLang="zh-CN" sz="2000" b="1" i="0" u="none" strike="noStrike" kern="0" cap="none" spc="5" baseline="0" dirty="0">
                <a:solidFill>
                  <a:srgbClr val="1382AC"/>
                </a:solidFill>
                <a:latin typeface="Arial" charset="0"/>
                <a:ea typeface="Droid Sans" charset="0"/>
                <a:cs typeface="Arial" charset="0"/>
              </a:rPr>
              <a:t>t - B.TECH/BIO TECHNOLOGY</a:t>
            </a:r>
            <a:endParaRPr lang="zh-CN" altLang="en-US" sz="2000" b="0" i="0" u="none" strike="noStrike" kern="0" cap="none" spc="0" baseline="0" dirty="0">
              <a:solidFill>
                <a:schemeClr val="tx1"/>
              </a:solidFill>
              <a:latin typeface="Arial" charset="0"/>
              <a:ea typeface="Droid Sans" charset="0"/>
              <a:cs typeface="Arial" charset="0"/>
            </a:endParaRPr>
          </a:p>
        </p:txBody>
      </p:sp>
    </p:spTree>
    <p:extLst>
      <p:ext uri="{BB962C8B-B14F-4D97-AF65-F5344CB8AC3E}">
        <p14:creationId xmlns:p14="http://schemas.microsoft.com/office/powerpoint/2010/main" val="73905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1071877" y="686762"/>
            <a:ext cx="1575435" cy="444499"/>
          </a:xfrm>
          <a:prstGeom prst="rect">
            <a:avLst/>
          </a:prstGeom>
          <a:noFill/>
          <a:ln w="12700" cap="flat" cmpd="sng">
            <a:noFill/>
            <a:prstDash val="solid"/>
            <a:miter/>
          </a:ln>
        </p:spPr>
        <p:txBody>
          <a:bodyPr vert="horz" wrap="square" lIns="0" tIns="15875" rIns="0" bIns="0" anchor="t" anchorCtr="0">
            <a:prstTxWarp prst="textNoShape">
              <a:avLst/>
            </a:prstTxWarp>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charset="0"/>
                <a:ea typeface="宋体" charset="0"/>
                <a:cs typeface="Arial" charset="0"/>
              </a:rPr>
              <a:t>OU</a:t>
            </a:r>
            <a:r>
              <a:rPr lang="en-US" altLang="zh-CN" sz="2750" b="1" i="0" u="none" strike="noStrike" kern="0" cap="none" spc="40" baseline="0">
                <a:solidFill>
                  <a:srgbClr val="001F5F"/>
                </a:solidFill>
                <a:latin typeface="Arial" charset="0"/>
                <a:ea typeface="宋体" charset="0"/>
                <a:cs typeface="Arial" charset="0"/>
              </a:rPr>
              <a:t>TL</a:t>
            </a:r>
            <a:r>
              <a:rPr lang="en-US" altLang="zh-CN" sz="2750" b="1" i="0" u="none" strike="noStrike" kern="0" cap="none" spc="-95" baseline="0">
                <a:solidFill>
                  <a:srgbClr val="001F5F"/>
                </a:solidFill>
                <a:latin typeface="Arial" charset="0"/>
                <a:ea typeface="宋体" charset="0"/>
                <a:cs typeface="Arial" charset="0"/>
              </a:rPr>
              <a:t>I</a:t>
            </a:r>
            <a:r>
              <a:rPr lang="en-US" altLang="zh-CN" sz="2750" b="1" i="0" u="none" strike="noStrike" kern="0" cap="none" spc="30" baseline="0">
                <a:solidFill>
                  <a:srgbClr val="001F5F"/>
                </a:solidFill>
                <a:latin typeface="Arial" charset="0"/>
                <a:ea typeface="宋体" charset="0"/>
                <a:cs typeface="Arial" charset="0"/>
              </a:rPr>
              <a:t>N</a:t>
            </a:r>
            <a:r>
              <a:rPr lang="en-US" altLang="zh-CN" sz="2750" b="1" i="0" u="none" strike="noStrike" kern="0" cap="none" spc="15" baseline="0">
                <a:solidFill>
                  <a:srgbClr val="001F5F"/>
                </a:solidFill>
                <a:latin typeface="Arial" charset="0"/>
                <a:ea typeface="宋体" charset="0"/>
                <a:cs typeface="Arial" charset="0"/>
              </a:rPr>
              <a:t>E</a:t>
            </a:r>
            <a:endParaRPr lang="zh-CN" altLang="en-US" sz="2750" b="1" i="0" u="none" strike="noStrike" kern="0" cap="none" spc="15" baseline="0">
              <a:solidFill>
                <a:srgbClr val="001F5F"/>
              </a:solidFill>
              <a:latin typeface="Arial" charset="0"/>
              <a:ea typeface="宋体" charset="0"/>
              <a:cs typeface="Arial" charset="0"/>
            </a:endParaRPr>
          </a:p>
        </p:txBody>
      </p:sp>
      <p:sp>
        <p:nvSpPr>
          <p:cNvPr id="24" name="矩形"/>
          <p:cNvSpPr>
            <a:spLocks/>
          </p:cNvSpPr>
          <p:nvPr/>
        </p:nvSpPr>
        <p:spPr>
          <a:xfrm>
            <a:off x="917575" y="1952988"/>
            <a:ext cx="4178299" cy="480060"/>
          </a:xfrm>
          <a:prstGeom prst="rect">
            <a:avLst/>
          </a:prstGeom>
          <a:noFill/>
          <a:ln w="12700" cap="flat" cmpd="sng">
            <a:noFill/>
            <a:prstDash val="solid"/>
            <a:miter/>
          </a:ln>
        </p:spPr>
        <p:txBody>
          <a:bodyPr vert="horz" wrap="square" lIns="0" tIns="184785" rIns="0" bIns="0" anchor="t" anchorCtr="0">
            <a:prstTxWarp prst="textNoShape">
              <a:avLst/>
            </a:prstTxWarp>
            <a:spAutoFit/>
          </a:bodyPr>
          <a:lstStyle/>
          <a:p>
            <a:pPr marL="12065" indent="0" algn="l">
              <a:lnSpc>
                <a:spcPct val="100000"/>
              </a:lnSpc>
              <a:spcBef>
                <a:spcPts val="1455"/>
              </a:spcBef>
              <a:spcAft>
                <a:spcPts val="0"/>
              </a:spcAft>
              <a:buNone/>
              <a:tabLst>
                <a:tab pos="317500" algn="l"/>
                <a:tab pos="318135" algn="l"/>
              </a:tabLst>
            </a:pPr>
            <a:endParaRPr lang="zh-CN" altLang="en-US" sz="2000" b="0" i="0" u="none" strike="noStrike" kern="0" cap="none" spc="0" baseline="0">
              <a:solidFill>
                <a:schemeClr val="tx1"/>
              </a:solidFill>
              <a:latin typeface="Arial" charset="0"/>
              <a:ea typeface="Droid Sans" charset="0"/>
              <a:cs typeface="Arial" charset="0"/>
            </a:endParaRPr>
          </a:p>
        </p:txBody>
      </p:sp>
      <p:sp>
        <p:nvSpPr>
          <p:cNvPr id="42" name="文本框"/>
          <p:cNvSpPr txBox="1">
            <a:spLocks/>
          </p:cNvSpPr>
          <p:nvPr/>
        </p:nvSpPr>
        <p:spPr>
          <a:xfrm>
            <a:off x="1904971" y="1142982"/>
            <a:ext cx="9067204"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dirty="0">
                <a:solidFill>
                  <a:srgbClr val="333333"/>
                </a:solidFill>
                <a:latin typeface="Droid Sans" charset="0"/>
                <a:ea typeface="Droid Sans" charset="0"/>
                <a:cs typeface="Droid Sans" charset="0"/>
              </a:rPr>
              <a:t>INTRODUCTION</a:t>
            </a:r>
          </a:p>
          <a:p>
            <a:pPr marL="0" indent="0" algn="l">
              <a:lnSpc>
                <a:spcPct val="100000"/>
              </a:lnSpc>
              <a:spcBef>
                <a:spcPts val="0"/>
              </a:spcBef>
              <a:spcAft>
                <a:spcPts val="0"/>
              </a:spcAft>
              <a:buClrTx/>
              <a:buAutoNum type="arabicPeriod"/>
            </a:pPr>
            <a:r>
              <a:rPr lang="en-US" altLang="zh-CN" sz="2400" b="0" i="0" u="none" strike="noStrike" kern="0" cap="none" spc="0" baseline="0" dirty="0">
                <a:solidFill>
                  <a:srgbClr val="333333"/>
                </a:solidFill>
                <a:latin typeface="Droid Sans" charset="0"/>
                <a:ea typeface="Droid Sans" charset="0"/>
                <a:cs typeface="Droid Sans" charset="0"/>
              </a:rPr>
              <a:t> WHAT IS FAKE NEWS..?</a:t>
            </a:r>
          </a:p>
          <a:p>
            <a:pPr marL="0" indent="0" algn="l">
              <a:lnSpc>
                <a:spcPct val="100000"/>
              </a:lnSpc>
              <a:spcBef>
                <a:spcPts val="0"/>
              </a:spcBef>
              <a:spcAft>
                <a:spcPts val="0"/>
              </a:spcAft>
              <a:buClrTx/>
              <a:buAutoNum type="arabicPeriod"/>
            </a:pPr>
            <a:r>
              <a:rPr lang="en-US" altLang="zh-CN" sz="2400" b="0" i="0" u="none" strike="noStrike" kern="0" cap="none" spc="0" baseline="0" dirty="0">
                <a:solidFill>
                  <a:srgbClr val="333333"/>
                </a:solidFill>
                <a:latin typeface="Droid Sans" charset="0"/>
                <a:ea typeface="Droid Sans" charset="0"/>
                <a:cs typeface="Droid Sans" charset="0"/>
              </a:rPr>
              <a:t> FAKE NEWS CHARACTERIZATION FAKE NEWS DETECTION</a:t>
            </a:r>
          </a:p>
          <a:p>
            <a:pPr marL="0" indent="0" algn="l">
              <a:lnSpc>
                <a:spcPct val="100000"/>
              </a:lnSpc>
              <a:spcBef>
                <a:spcPts val="0"/>
              </a:spcBef>
              <a:spcAft>
                <a:spcPts val="0"/>
              </a:spcAft>
              <a:buClrTx/>
              <a:buAutoNum type="arabicPeriod"/>
            </a:pPr>
            <a:r>
              <a:rPr lang="en-US" altLang="zh-CN" sz="2400" b="0" i="0" u="none" strike="noStrike" kern="0" cap="none" spc="0" baseline="0" dirty="0">
                <a:solidFill>
                  <a:srgbClr val="333333"/>
                </a:solidFill>
                <a:latin typeface="Droid Sans" charset="0"/>
                <a:ea typeface="Droid Sans" charset="0"/>
                <a:cs typeface="Droid Sans" charset="0"/>
              </a:rPr>
              <a:t> WHAT IS TFIDFVECTORIZER</a:t>
            </a:r>
          </a:p>
          <a:p>
            <a:pPr marL="0" indent="0" algn="l">
              <a:lnSpc>
                <a:spcPct val="100000"/>
              </a:lnSpc>
              <a:spcBef>
                <a:spcPts val="0"/>
              </a:spcBef>
              <a:spcAft>
                <a:spcPts val="0"/>
              </a:spcAft>
              <a:buClrTx/>
              <a:buAutoNum type="arabicPeriod"/>
            </a:pPr>
            <a:r>
              <a:rPr lang="en-US" altLang="zh-CN" sz="2400" b="0" i="0" u="none" strike="noStrike" kern="0" cap="none" spc="0" baseline="0" dirty="0">
                <a:solidFill>
                  <a:srgbClr val="333333"/>
                </a:solidFill>
                <a:latin typeface="Droid Sans" charset="0"/>
                <a:ea typeface="Droid Sans" charset="0"/>
                <a:cs typeface="Droid Sans" charset="0"/>
              </a:rPr>
              <a:t> EXAMPLE</a:t>
            </a:r>
          </a:p>
          <a:p>
            <a:pPr marL="0" indent="0" algn="l">
              <a:lnSpc>
                <a:spcPct val="100000"/>
              </a:lnSpc>
              <a:spcBef>
                <a:spcPts val="0"/>
              </a:spcBef>
              <a:spcAft>
                <a:spcPts val="0"/>
              </a:spcAft>
              <a:buClrTx/>
              <a:buAutoNum type="arabicPeriod"/>
            </a:pPr>
            <a:r>
              <a:rPr lang="en-US" altLang="zh-CN" sz="2400" b="0" i="0" u="none" strike="noStrike" kern="0" cap="none" spc="0" baseline="0" dirty="0">
                <a:solidFill>
                  <a:srgbClr val="333333"/>
                </a:solidFill>
                <a:latin typeface="Droid Sans" charset="0"/>
                <a:ea typeface="Droid Sans" charset="0"/>
                <a:cs typeface="Droid Sans" charset="0"/>
              </a:rPr>
              <a:t> CONCLUSION</a:t>
            </a:r>
            <a:endParaRPr lang="zh-CN" altLang="en-US" sz="2400" b="0" i="0" u="none" strike="noStrike" kern="0" cap="none" spc="0" baseline="0" dirty="0">
              <a:solidFill>
                <a:srgbClr val="333333"/>
              </a:solidFill>
              <a:latin typeface="Droid Sans" charset="0"/>
              <a:ea typeface="Droid Sans" charset="0"/>
              <a:cs typeface="Lucida Sans"/>
            </a:endParaRPr>
          </a:p>
        </p:txBody>
      </p:sp>
    </p:spTree>
    <p:extLst>
      <p:ext uri="{BB962C8B-B14F-4D97-AF65-F5344CB8AC3E}">
        <p14:creationId xmlns:p14="http://schemas.microsoft.com/office/powerpoint/2010/main" val="60266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文本框"/>
          <p:cNvSpPr txBox="1">
            <a:spLocks/>
          </p:cNvSpPr>
          <p:nvPr/>
        </p:nvSpPr>
        <p:spPr>
          <a:xfrm>
            <a:off x="913328" y="613559"/>
            <a:ext cx="3049358" cy="4629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charset="0"/>
                <a:ea typeface="Droid Sans" charset="0"/>
                <a:cs typeface="Lucida Sans"/>
              </a:rPr>
              <a:t>INTRODUCTION </a:t>
            </a:r>
            <a:endParaRPr lang="zh-CN" altLang="en-US" sz="2500" b="1" i="0" u="none" strike="noStrike" kern="0" cap="none" spc="0" baseline="0">
              <a:solidFill>
                <a:srgbClr val="C00000"/>
              </a:solidFill>
              <a:latin typeface="Droid Sans" charset="0"/>
              <a:ea typeface="Droid Sans" charset="0"/>
              <a:cs typeface="Lucida Sans"/>
            </a:endParaRPr>
          </a:p>
        </p:txBody>
      </p:sp>
      <p:sp>
        <p:nvSpPr>
          <p:cNvPr id="46" name="文本框"/>
          <p:cNvSpPr txBox="1">
            <a:spLocks/>
          </p:cNvSpPr>
          <p:nvPr/>
        </p:nvSpPr>
        <p:spPr>
          <a:xfrm>
            <a:off x="1523880" y="990536"/>
            <a:ext cx="9986107" cy="563231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dirty="0">
                <a:solidFill>
                  <a:schemeClr val="tx1"/>
                </a:solidFill>
                <a:latin typeface="Droid Sans" charset="0"/>
                <a:ea typeface="Droid Sans" charset="0"/>
                <a:cs typeface="Lucida Sans"/>
              </a:rPr>
              <a:t>FAKE NEWS SPREADS LIKE A WILDLIFE AND THIS IS A BIG ISSUE IN THIS ERA.</a:t>
            </a:r>
          </a:p>
          <a:p>
            <a:pPr marL="0" indent="0" algn="l">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dirty="0">
                <a:solidFill>
                  <a:schemeClr val="tx1"/>
                </a:solidFill>
                <a:latin typeface="Droid Sans" charset="0"/>
                <a:ea typeface="Droid Sans" charset="0"/>
                <a:cs typeface="Lucida Sans"/>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p>
          <a:p>
            <a:pPr marL="0" indent="0" algn="l">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dirty="0">
                <a:solidFill>
                  <a:schemeClr val="tx1"/>
                </a:solidFill>
                <a:latin typeface="Droid Sans" charset="0"/>
                <a:ea typeface="Droid Sans" charset="0"/>
                <a:cs typeface="Lucida Sans"/>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dirty="0">
              <a:solidFill>
                <a:schemeClr val="tx1"/>
              </a:solidFill>
              <a:latin typeface="Droid Sans" charset="0"/>
              <a:ea typeface="Droid Sans" charset="0"/>
              <a:cs typeface="Lucida Sans"/>
            </a:endParaRPr>
          </a:p>
        </p:txBody>
      </p:sp>
      <p:sp>
        <p:nvSpPr>
          <p:cNvPr id="51" name="文本框"/>
          <p:cNvSpPr txBox="1">
            <a:spLocks/>
          </p:cNvSpPr>
          <p:nvPr/>
        </p:nvSpPr>
        <p:spPr>
          <a:xfrm>
            <a:off x="5661922" y="3005695"/>
            <a:ext cx="857236" cy="4533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1" i="0" u="none" strike="noStrike" kern="0" cap="none" spc="0" baseline="0">
              <a:solidFill>
                <a:schemeClr val="tx1"/>
              </a:solidFill>
              <a:latin typeface="Droid Sans" charset="0"/>
              <a:ea typeface="Droid Sans" charset="0"/>
              <a:cs typeface="Lucida Sans"/>
            </a:endParaRPr>
          </a:p>
        </p:txBody>
      </p:sp>
    </p:spTree>
    <p:extLst>
      <p:ext uri="{BB962C8B-B14F-4D97-AF65-F5344CB8AC3E}">
        <p14:creationId xmlns:p14="http://schemas.microsoft.com/office/powerpoint/2010/main" val="140921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文本框"/>
          <p:cNvSpPr txBox="1">
            <a:spLocks/>
          </p:cNvSpPr>
          <p:nvPr/>
        </p:nvSpPr>
        <p:spPr>
          <a:xfrm>
            <a:off x="534120" y="914386"/>
            <a:ext cx="7085704" cy="4819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600" b="1" i="0" u="none" strike="noStrike" kern="0" cap="none" spc="0" baseline="0" dirty="0">
                <a:solidFill>
                  <a:srgbClr val="EC4E42"/>
                </a:solidFill>
                <a:latin typeface="Droid Sans" charset="0"/>
                <a:ea typeface="Droid Sans" charset="0"/>
                <a:cs typeface="Lucida Sans"/>
              </a:rPr>
              <a:t>WHAT IS FAKE NEWS..? </a:t>
            </a:r>
            <a:endParaRPr lang="zh-CN" altLang="en-US" sz="2600" b="1" i="0" u="none" strike="noStrike" kern="0" cap="none" spc="0" baseline="0" dirty="0">
              <a:solidFill>
                <a:srgbClr val="EC4E42"/>
              </a:solidFill>
              <a:latin typeface="Droid Sans" charset="0"/>
              <a:ea typeface="Droid Sans" charset="0"/>
              <a:cs typeface="Lucida Sans"/>
            </a:endParaRPr>
          </a:p>
        </p:txBody>
      </p:sp>
      <p:sp>
        <p:nvSpPr>
          <p:cNvPr id="50" name="文本框"/>
          <p:cNvSpPr txBox="1">
            <a:spLocks/>
          </p:cNvSpPr>
          <p:nvPr/>
        </p:nvSpPr>
        <p:spPr>
          <a:xfrm>
            <a:off x="1447678" y="1295344"/>
            <a:ext cx="9871449" cy="644717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dirty="0">
                <a:solidFill>
                  <a:schemeClr val="tx1"/>
                </a:solidFill>
                <a:latin typeface="Droid Sans" charset="0"/>
                <a:ea typeface="Droid Sans" charset="0"/>
                <a:cs typeface="Lucida Sans"/>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a:t>
            </a:r>
            <a:r>
              <a:rPr lang="en-US" altLang="zh-CN" sz="2400" b="0" i="0" u="none" strike="noStrike" kern="0" cap="none" spc="0" baseline="0" dirty="0" err="1">
                <a:solidFill>
                  <a:schemeClr val="tx1"/>
                </a:solidFill>
                <a:latin typeface="Droid Sans" charset="0"/>
                <a:ea typeface="Droid Sans" charset="0"/>
                <a:cs typeface="Lucida Sans"/>
              </a:rPr>
              <a:t>viralized</a:t>
            </a:r>
            <a:r>
              <a:rPr lang="en-US" altLang="zh-CN" sz="2400" b="0" i="0" u="none" strike="noStrike" kern="0" cap="none" spc="0" baseline="0" dirty="0">
                <a:solidFill>
                  <a:schemeClr val="tx1"/>
                </a:solidFill>
                <a:latin typeface="Droid Sans" charset="0"/>
                <a:ea typeface="Droid Sans" charset="0"/>
                <a:cs typeface="Lucida Sans"/>
              </a:rPr>
              <a:t> by algorithms, and users may end up in a filter bubble.</a:t>
            </a:r>
          </a:p>
          <a:p>
            <a:pPr marL="0" indent="0" algn="l">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dirty="0">
                <a:solidFill>
                  <a:schemeClr val="tx1"/>
                </a:solidFill>
                <a:latin typeface="Droid Sans" charset="0"/>
                <a:ea typeface="Droid Sans" charset="0"/>
                <a:cs typeface="Lucida Sans"/>
              </a:rPr>
              <a:t>Fake news has quickly become a society problem, being used to propagate false or </a:t>
            </a:r>
            <a:r>
              <a:rPr lang="en-US" altLang="zh-CN" sz="2400" b="0" i="0" u="none" strike="noStrike" kern="0" cap="none" spc="0" baseline="0" dirty="0" err="1">
                <a:solidFill>
                  <a:schemeClr val="tx1"/>
                </a:solidFill>
                <a:latin typeface="Droid Sans" charset="0"/>
                <a:ea typeface="Droid Sans" charset="0"/>
                <a:cs typeface="Lucida Sans"/>
              </a:rPr>
              <a:t>rumour</a:t>
            </a:r>
            <a:r>
              <a:rPr lang="en-US" altLang="zh-CN" sz="2400" b="0" i="0" u="none" strike="noStrike" kern="0" cap="none" spc="0" baseline="0" dirty="0">
                <a:solidFill>
                  <a:schemeClr val="tx1"/>
                </a:solidFill>
                <a:latin typeface="Droid Sans" charset="0"/>
                <a:ea typeface="Droid Sans" charset="0"/>
                <a:cs typeface="Lucida Sans"/>
              </a:rPr>
              <a:t> information in order to change peoples </a:t>
            </a:r>
            <a:r>
              <a:rPr lang="en-US" altLang="zh-CN" sz="2400" b="0" i="0" u="none" strike="noStrike" kern="0" cap="none" spc="0" baseline="0" dirty="0" err="1">
                <a:solidFill>
                  <a:schemeClr val="tx1"/>
                </a:solidFill>
                <a:latin typeface="Droid Sans" charset="0"/>
                <a:ea typeface="Droid Sans" charset="0"/>
                <a:cs typeface="Lucida Sans"/>
              </a:rPr>
              <a:t>behaviour</a:t>
            </a:r>
            <a:r>
              <a:rPr lang="en-US" altLang="zh-CN" sz="2400" b="0" i="0" u="none" strike="noStrike" kern="0" cap="none" spc="0" baseline="0" dirty="0">
                <a:solidFill>
                  <a:schemeClr val="tx1"/>
                </a:solidFill>
                <a:latin typeface="Droid Sans" charset="0"/>
                <a:ea typeface="Droid Sans" charset="0"/>
                <a:cs typeface="Lucida Sans"/>
              </a:rPr>
              <a:t>.</a:t>
            </a:r>
          </a:p>
          <a:p>
            <a:pPr marL="0" indent="0" algn="l">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dirty="0">
                <a:solidFill>
                  <a:schemeClr val="tx1"/>
                </a:solidFill>
                <a:latin typeface="Droid Sans" charset="0"/>
                <a:ea typeface="Droid Sans" charset="0"/>
                <a:cs typeface="Lucida Sans"/>
              </a:rPr>
              <a:t>In order to work on fake news detection, it is important to understand what is fake news and how they are characterized. The following is based on Fake News Detection on Social Media: A Data Mining Perspective.</a:t>
            </a:r>
          </a:p>
          <a:p>
            <a:pPr marL="0" indent="0" algn="l">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Font typeface="Droid Sans" charset="0"/>
              <a:buChar char="●"/>
            </a:pPr>
            <a:endParaRPr lang="zh-CN" altLang="en-US" sz="2400" b="0" i="0" u="none" strike="noStrike" kern="0" cap="none" spc="0" baseline="0" dirty="0">
              <a:solidFill>
                <a:schemeClr val="tx1"/>
              </a:solidFill>
              <a:latin typeface="Droid Sans" charset="0"/>
              <a:ea typeface="Droid Sans" charset="0"/>
              <a:cs typeface="Lucida Sans"/>
            </a:endParaRPr>
          </a:p>
        </p:txBody>
      </p:sp>
      <p:sp>
        <p:nvSpPr>
          <p:cNvPr id="52" name="文本框"/>
          <p:cNvSpPr txBox="1">
            <a:spLocks/>
          </p:cNvSpPr>
          <p:nvPr/>
        </p:nvSpPr>
        <p:spPr>
          <a:xfrm>
            <a:off x="5661922" y="3005695"/>
            <a:ext cx="857236" cy="4533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Lucida Sans"/>
            </a:endParaRPr>
          </a:p>
        </p:txBody>
      </p:sp>
    </p:spTree>
    <p:extLst>
      <p:ext uri="{BB962C8B-B14F-4D97-AF65-F5344CB8AC3E}">
        <p14:creationId xmlns:p14="http://schemas.microsoft.com/office/powerpoint/2010/main" val="82686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title"/>
          </p:nvPr>
        </p:nvSpPr>
        <p:spPr>
          <a:xfrm>
            <a:off x="536388" y="916408"/>
            <a:ext cx="4112012"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r>
              <a:rPr lang="en-US" altLang="zh-CN">
                <a:solidFill>
                  <a:srgbClr val="C00000"/>
                </a:solidFill>
                <a:cs typeface="Droid Sans" charset="0"/>
              </a:rPr>
              <a:t>FAKE NEWS CHARACTERIZATION</a:t>
            </a:r>
            <a:endParaRPr lang="zh-CN" altLang="en-US">
              <a:solidFill>
                <a:srgbClr val="C00000"/>
              </a:solidFill>
            </a:endParaRPr>
          </a:p>
        </p:txBody>
      </p:sp>
      <p:sp>
        <p:nvSpPr>
          <p:cNvPr id="53" name="文本框"/>
          <p:cNvSpPr txBox="1">
            <a:spLocks/>
          </p:cNvSpPr>
          <p:nvPr/>
        </p:nvSpPr>
        <p:spPr>
          <a:xfrm>
            <a:off x="2133567" y="1676374"/>
            <a:ext cx="9371950"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charset="0"/>
              <a:ea typeface="Droid Sans" charset="0"/>
              <a:cs typeface="Lucida Sans"/>
            </a:endParaRPr>
          </a:p>
        </p:txBody>
      </p:sp>
      <p:pic>
        <p:nvPicPr>
          <p:cNvPr id="54" name="图片"/>
          <p:cNvPicPr>
            <a:picLocks noChangeAspect="1"/>
          </p:cNvPicPr>
          <p:nvPr/>
        </p:nvPicPr>
        <p:blipFill>
          <a:blip r:embed="rId2" cstate="print"/>
          <a:stretch>
            <a:fillRect/>
          </a:stretch>
        </p:blipFill>
        <p:spPr>
          <a:xfrm>
            <a:off x="2895516" y="4267222"/>
            <a:ext cx="6857895" cy="2505036"/>
          </a:xfrm>
          <a:prstGeom prst="rect">
            <a:avLst/>
          </a:prstGeom>
          <a:noFill/>
          <a:ln w="12700" cap="flat" cmpd="sng">
            <a:noFill/>
            <a:prstDash val="solid"/>
            <a:miter/>
          </a:ln>
        </p:spPr>
      </p:pic>
    </p:spTree>
    <p:extLst>
      <p:ext uri="{BB962C8B-B14F-4D97-AF65-F5344CB8AC3E}">
        <p14:creationId xmlns:p14="http://schemas.microsoft.com/office/powerpoint/2010/main" val="199346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title"/>
          </p:nvPr>
        </p:nvSpPr>
        <p:spPr>
          <a:xfrm>
            <a:off x="536576" y="841052"/>
            <a:ext cx="6092756" cy="2736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charset="0"/>
                <a:ea typeface="宋体" charset="0"/>
                <a:cs typeface="Arial" charset="0"/>
              </a:rPr>
              <a:t>WHAT IS TFIDFVECTORIZER</a:t>
            </a:r>
            <a:endParaRPr lang="zh-CN" altLang="en-US" sz="1700" b="1" i="0" u="none" strike="noStrike" kern="0" cap="none" spc="0" baseline="0">
              <a:solidFill>
                <a:srgbClr val="C00000"/>
              </a:solidFill>
              <a:latin typeface="Arial" charset="0"/>
              <a:ea typeface="宋体" charset="0"/>
              <a:cs typeface="Arial" charset="0"/>
            </a:endParaRPr>
          </a:p>
        </p:txBody>
      </p:sp>
      <p:sp>
        <p:nvSpPr>
          <p:cNvPr id="55" name="文本框"/>
          <p:cNvSpPr txBox="1">
            <a:spLocks/>
          </p:cNvSpPr>
          <p:nvPr/>
        </p:nvSpPr>
        <p:spPr>
          <a:xfrm>
            <a:off x="1296007" y="1295380"/>
            <a:ext cx="10590461"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a:rPr>
              <a:t>TF (Term Frequency): The number of times a word appears in a document is its Term Frequency. A higher value means a term appears more often than others, and so, the document is a good match when the term is part of the search terms.</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a:rPr>
              <a:t>IDF (Inverse Document Frequency): Words that occur many times a document, but also occur many times in many others, may be irrelevant. IDF is a measure of how significant a term is in the entire corpus.</a:t>
            </a: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Lucida Sans"/>
            </a:endParaRPr>
          </a:p>
        </p:txBody>
      </p:sp>
      <p:pic>
        <p:nvPicPr>
          <p:cNvPr id="56" name="图片"/>
          <p:cNvPicPr>
            <a:picLocks noChangeAspect="1"/>
          </p:cNvPicPr>
          <p:nvPr/>
        </p:nvPicPr>
        <p:blipFill>
          <a:blip r:embed="rId2" cstate="print"/>
          <a:stretch>
            <a:fillRect/>
          </a:stretch>
        </p:blipFill>
        <p:spPr>
          <a:xfrm>
            <a:off x="3428947" y="3809942"/>
            <a:ext cx="6933713" cy="2666672"/>
          </a:xfrm>
          <a:prstGeom prst="rect">
            <a:avLst/>
          </a:prstGeom>
          <a:noFill/>
          <a:ln w="12700" cap="flat" cmpd="sng">
            <a:noFill/>
            <a:prstDash val="solid"/>
            <a:miter/>
          </a:ln>
        </p:spPr>
      </p:pic>
    </p:spTree>
    <p:extLst>
      <p:ext uri="{BB962C8B-B14F-4D97-AF65-F5344CB8AC3E}">
        <p14:creationId xmlns:p14="http://schemas.microsoft.com/office/powerpoint/2010/main" val="38965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660400" y="497205"/>
            <a:ext cx="5242560"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charset="0"/>
                <a:ea typeface="宋体" charset="0"/>
                <a:cs typeface="Arial" charset="0"/>
              </a:rPr>
              <a:t>EXAMPLE</a:t>
            </a:r>
            <a:endParaRPr lang="zh-CN" altLang="en-US" sz="3950" b="1" i="0" u="none" strike="noStrike" kern="0" cap="none" spc="0" baseline="0">
              <a:solidFill>
                <a:srgbClr val="C00000"/>
              </a:solidFill>
              <a:latin typeface="Arial" charset="0"/>
              <a:ea typeface="宋体" charset="0"/>
              <a:cs typeface="Arial" charset="0"/>
            </a:endParaRPr>
          </a:p>
        </p:txBody>
      </p:sp>
      <p:sp>
        <p:nvSpPr>
          <p:cNvPr id="57" name="文本框"/>
          <p:cNvSpPr txBox="1">
            <a:spLocks/>
          </p:cNvSpPr>
          <p:nvPr/>
        </p:nvSpPr>
        <p:spPr>
          <a:xfrm>
            <a:off x="991160" y="1295380"/>
            <a:ext cx="11657211"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Finally a INDIAN student from PONDICHERRY university, named RAMU found a home remedy cure for Covid-19 which is for the very first time accepted by WHO.</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He proved that by adding 1 tablespoon of black pepper powder to 2 table spoons of</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honey and some ginger juice for consecutive 5 days would suppress the effects of corona.</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And eventually go away 100%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Entire world is starting to accept this remedy.</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Finally a good news In 2020!!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a:endParaRPr>
          </a:p>
        </p:txBody>
      </p:sp>
      <p:pic>
        <p:nvPicPr>
          <p:cNvPr id="58" name="图片"/>
          <p:cNvPicPr>
            <a:picLocks noChangeAspect="1"/>
          </p:cNvPicPr>
          <p:nvPr/>
        </p:nvPicPr>
        <p:blipFill>
          <a:blip r:embed="rId2" cstate="print"/>
          <a:stretch>
            <a:fillRect/>
          </a:stretch>
        </p:blipFill>
        <p:spPr>
          <a:xfrm>
            <a:off x="6329266" y="3657130"/>
            <a:ext cx="6395566" cy="2281616"/>
          </a:xfrm>
          <a:prstGeom prst="rect">
            <a:avLst/>
          </a:prstGeom>
          <a:noFill/>
          <a:ln w="12700" cap="flat" cmpd="sng">
            <a:noFill/>
            <a:prstDash val="solid"/>
            <a:miter/>
          </a:ln>
        </p:spPr>
      </p:pic>
    </p:spTree>
    <p:extLst>
      <p:ext uri="{BB962C8B-B14F-4D97-AF65-F5344CB8AC3E}">
        <p14:creationId xmlns:p14="http://schemas.microsoft.com/office/powerpoint/2010/main" val="49320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660400" y="555307"/>
            <a:ext cx="3402965"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charset="0"/>
                <a:ea typeface="宋体" charset="0"/>
                <a:cs typeface="Arial" charset="0"/>
              </a:rPr>
              <a:t>CONCLUSION</a:t>
            </a:r>
            <a:endParaRPr lang="zh-CN" altLang="en-US" sz="3950" b="1" i="0" u="none" strike="noStrike" kern="0" cap="none" spc="0" baseline="0">
              <a:solidFill>
                <a:srgbClr val="C00000"/>
              </a:solidFill>
              <a:latin typeface="Arial" charset="0"/>
              <a:ea typeface="宋体" charset="0"/>
              <a:cs typeface="Arial" charset="0"/>
            </a:endParaRPr>
          </a:p>
        </p:txBody>
      </p:sp>
      <p:sp>
        <p:nvSpPr>
          <p:cNvPr id="59" name="文本框"/>
          <p:cNvSpPr txBox="1">
            <a:spLocks/>
          </p:cNvSpPr>
          <p:nvPr/>
        </p:nvSpPr>
        <p:spPr>
          <a:xfrm>
            <a:off x="1473779" y="1066738"/>
            <a:ext cx="10413573"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dirty="0">
              <a:solidFill>
                <a:schemeClr val="tx1"/>
              </a:solidFill>
              <a:latin typeface="Droid Sans" charset="0"/>
              <a:ea typeface="Droid Sans" charset="0"/>
              <a:cs typeface="Lucida Sans"/>
            </a:endParaRPr>
          </a:p>
        </p:txBody>
      </p:sp>
    </p:spTree>
    <p:extLst>
      <p:ext uri="{BB962C8B-B14F-4D97-AF65-F5344CB8AC3E}">
        <p14:creationId xmlns:p14="http://schemas.microsoft.com/office/powerpoint/2010/main" val="192301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5013070" y="3602418"/>
            <a:ext cx="2165858" cy="444500"/>
          </a:xfrm>
          <a:prstGeom prst="rect">
            <a:avLst/>
          </a:prstGeom>
          <a:noFill/>
          <a:ln w="12700" cap="flat" cmpd="sng">
            <a:noFill/>
            <a:prstDash val="solid"/>
            <a:miter/>
          </a:ln>
        </p:spPr>
        <p:txBody>
          <a:bodyPr vert="horz" wrap="square" lIns="0" tIns="15875" rIns="0" bIns="0" anchor="t" anchorCtr="0">
            <a:prstTxWarp prst="textNoShape">
              <a:avLst/>
            </a:prstTxWarp>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charset="0"/>
                <a:ea typeface="宋体" charset="0"/>
                <a:cs typeface="Arial" charset="0"/>
              </a:rPr>
              <a:t>THANK</a:t>
            </a:r>
            <a:r>
              <a:rPr lang="en-US" altLang="zh-CN" sz="2750" b="1" i="0" u="none" strike="noStrike" kern="0" cap="none" spc="-145" baseline="0">
                <a:solidFill>
                  <a:srgbClr val="001F5F"/>
                </a:solidFill>
                <a:latin typeface="Arial" charset="0"/>
                <a:ea typeface="宋体" charset="0"/>
                <a:cs typeface="Arial" charset="0"/>
              </a:rPr>
              <a:t> </a:t>
            </a:r>
            <a:r>
              <a:rPr lang="en-US" altLang="zh-CN" sz="2750" b="1" i="0" u="none" strike="noStrike" kern="0" cap="none" spc="25" baseline="0">
                <a:solidFill>
                  <a:srgbClr val="001F5F"/>
                </a:solidFill>
                <a:latin typeface="Arial" charset="0"/>
                <a:ea typeface="宋体" charset="0"/>
                <a:cs typeface="Arial" charset="0"/>
              </a:rPr>
              <a:t>YOU</a:t>
            </a:r>
            <a:endParaRPr lang="zh-CN" altLang="en-US" sz="2750" b="1" i="0" u="none" strike="noStrike" kern="0" cap="none" spc="25" baseline="0">
              <a:solidFill>
                <a:srgbClr val="001F5F"/>
              </a:solidFill>
              <a:latin typeface="Arial" charset="0"/>
              <a:ea typeface="宋体" charset="0"/>
              <a:cs typeface="Arial" charset="0"/>
            </a:endParaRPr>
          </a:p>
        </p:txBody>
      </p:sp>
    </p:spTree>
    <p:extLst>
      <p:ext uri="{BB962C8B-B14F-4D97-AF65-F5344CB8AC3E}">
        <p14:creationId xmlns:p14="http://schemas.microsoft.com/office/powerpoint/2010/main" val="135003391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48</TotalTime>
  <Words>736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Droid Sans</vt:lpstr>
      <vt:lpstr>Times New Roman</vt:lpstr>
      <vt:lpstr>Office Theme</vt:lpstr>
      <vt:lpstr>CAPSTONE PROJECT</vt:lpstr>
      <vt:lpstr>OUTLINE</vt:lpstr>
      <vt:lpstr>PowerPoint Presentation</vt:lpstr>
      <vt:lpstr>PowerPoint Presentation</vt:lpstr>
      <vt:lpstr>FAKE NEWS CHARACTERIZATION</vt:lpstr>
      <vt:lpstr>WHAT IS TFIDFVECTORIZER</vt:lpstr>
      <vt:lpstr>EXAMPLE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The Concept Sports</cp:lastModifiedBy>
  <cp:revision>1</cp:revision>
  <dcterms:created xsi:type="dcterms:W3CDTF">2024-04-04T13:53:43Z</dcterms:created>
  <dcterms:modified xsi:type="dcterms:W3CDTF">2024-04-05T13:04:38Z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ies>
</file>