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0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5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8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3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9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4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1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6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9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4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90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4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77D3-3D9E-4030-85C0-25E57C10EE9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6B4FE-4C64-43F2-9F41-94FA45A45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52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640A-40BC-E44C-6DBF-58D72734B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0"/>
            <a:ext cx="9448800" cy="820052"/>
          </a:xfrm>
        </p:spPr>
        <p:txBody>
          <a:bodyPr>
            <a:normAutofit/>
          </a:bodyPr>
          <a:lstStyle/>
          <a:p>
            <a:r>
              <a:rPr lang="en-IN" sz="3600" b="1" cap="none" dirty="0">
                <a:solidFill>
                  <a:schemeClr val="tx1">
                    <a:lumMod val="75000"/>
                  </a:schemeClr>
                </a:solidFill>
              </a:rPr>
              <a:t>Pizza sales data analysis 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965AA-D57A-317F-FECE-7D303D4DB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1415147"/>
            <a:ext cx="8871857" cy="436516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involves analyzing a pizza sales dataset using SQL to uncover meaningful business insights.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SQL techniques—including ctes, subqueries, joins, window functions, and aggregate functions—were used to answer key questions about sales performance, customer behavior, and ordering patterns.</a:t>
            </a:r>
          </a:p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goal of this analysis is to help stakeholders understand trends in revenue, popular pizza types, peak order times, and overall sales distribution, which can aid in making data-driven decisions to improve business performance.</a:t>
            </a:r>
          </a:p>
          <a:p>
            <a:endParaRPr lang="en-IN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9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4548-1D9D-7D5F-F5D7-08F72E081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37891"/>
            <a:ext cx="9448800" cy="117928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Join relevant tables to find the category-wise distribution of pizzas.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2027E-2FCC-096D-9C83-B55955EC8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658" y="1563915"/>
            <a:ext cx="1905000" cy="68580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43E7E-B0B2-CC5C-1CE8-9EEAC191D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" y="2390290"/>
            <a:ext cx="5164466" cy="2323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DC6F4-AD88-E7CA-65B6-58726DD27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829" y="2584864"/>
            <a:ext cx="3199542" cy="23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123C-6ECC-54A5-2A59-2A43AD262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571" y="163286"/>
            <a:ext cx="9448800" cy="1099456"/>
          </a:xfrm>
        </p:spPr>
        <p:txBody>
          <a:bodyPr>
            <a:normAutofit fontScale="90000"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Group the orders by date and calculate the average number of pizzas ordered per day.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B8521-A019-2B1B-9CBC-D9CC6A4D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3" y="1433287"/>
            <a:ext cx="1665514" cy="68580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6F499-785A-35C4-481A-C92A4F8B5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58" y="2300389"/>
            <a:ext cx="4879627" cy="3124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21748-9836-A793-1CA6-08E579E78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30" y="2588051"/>
            <a:ext cx="2688770" cy="20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BDFE-72D5-8870-A599-FF381D1FC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772" y="0"/>
            <a:ext cx="9448800" cy="1190166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Determine the top 3 most ordered pizza types based on revenue.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0552F-729D-87F5-D248-8741939C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872" y="1324430"/>
            <a:ext cx="1447800" cy="68580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B8598-3E69-E4A9-EB4F-B0DFFAFCB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9" y="1988459"/>
            <a:ext cx="5281507" cy="332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11DD8-04D0-5311-5C80-7C3BA66ED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73" y="2390286"/>
            <a:ext cx="3038541" cy="25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7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AD40-4963-E816-8987-2960E72CE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35862"/>
            <a:ext cx="9448800" cy="117928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Calculate the percentage contribution of each pizza type to total revenue.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A08F8-E342-C972-B8FA-D43DBECA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3" y="1629230"/>
            <a:ext cx="1621971" cy="68580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615EE-3DD5-9D90-2BF9-196ABDA5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2" y="2315029"/>
            <a:ext cx="8103016" cy="3356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FAA53-1123-2FAA-56AC-74AF37CB8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12" y="2909169"/>
            <a:ext cx="2539601" cy="21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2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1987-0DEF-3012-73D1-3512FABFD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0"/>
            <a:ext cx="9448800" cy="1222824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Analyze the cumulative revenue generated over time.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B823-AB48-AEC3-D696-9150E8233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1" y="1237343"/>
            <a:ext cx="1589314" cy="68580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858E0-B81C-8568-7628-4F9AC4791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0989"/>
            <a:ext cx="7145286" cy="2999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D585-FF85-E4F5-9261-0AFD0942F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78" y="1551825"/>
            <a:ext cx="2901550" cy="37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3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3DA7-9A91-FB00-BD6C-2A54E2ED9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8857"/>
            <a:ext cx="9448800" cy="169817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Determine the top 3 most ordered pizza types based on revenue for each pizza category.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3C006-3D1B-6F80-4DDB-13060FADF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1890487"/>
            <a:ext cx="1502229" cy="68580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AA445-853A-53DF-C1D3-D2E92094F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8" y="2398489"/>
            <a:ext cx="6033524" cy="3577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F0CF33-B49C-2703-880E-6CDE6B194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82" y="1807028"/>
            <a:ext cx="3587375" cy="35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A9DB-5D45-ADB6-5420-FC7269E3F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8514" y="137891"/>
            <a:ext cx="5638800" cy="685800"/>
          </a:xfrm>
        </p:spPr>
        <p:txBody>
          <a:bodyPr>
            <a:normAutofit fontScale="90000"/>
          </a:bodyPr>
          <a:lstStyle/>
          <a:p>
            <a:r>
              <a:rPr lang="en-IN" sz="3600" b="1" cap="none" dirty="0">
                <a:solidFill>
                  <a:schemeClr val="tx1">
                    <a:lumMod val="75000"/>
                  </a:schemeClr>
                </a:solidFill>
              </a:rPr>
              <a:t>Insights from the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09D8D-ABD4-42C9-C072-C83E91886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7" y="943434"/>
            <a:ext cx="10831286" cy="685800"/>
          </a:xfrm>
        </p:spPr>
        <p:txBody>
          <a:bodyPr>
            <a:normAutofit fontScale="25000" lnSpcReduction="20000"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9600" b="1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Derived actionable insights such as top-performing pizzas, sales trends, customer ordering patterns, and more.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F9659-EF31-0674-83A5-0B54B123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57" y="1907638"/>
            <a:ext cx="8098971" cy="43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8445-7F03-C665-ABCC-4030B304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4171" y="105233"/>
            <a:ext cx="3831772" cy="685800"/>
          </a:xfrm>
        </p:spPr>
        <p:txBody>
          <a:bodyPr>
            <a:noAutofit/>
          </a:bodyPr>
          <a:lstStyle/>
          <a:p>
            <a:r>
              <a:rPr lang="en-IN" sz="4400" b="1" cap="none" dirty="0">
                <a:solidFill>
                  <a:schemeClr val="tx1">
                    <a:lumMod val="75000"/>
                  </a:schemeClr>
                </a:solidFill>
              </a:rPr>
              <a:t>Data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6CAA0-98AC-1D16-826F-AF6CE4C05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328" y="954314"/>
            <a:ext cx="8349343" cy="6858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tx1">
                    <a:lumMod val="75000"/>
                  </a:schemeClr>
                </a:solidFill>
              </a:rPr>
              <a:t>Visualizing relationships between the connected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FEB10-5506-C3DE-1FF9-4F348DE46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68" y="1921693"/>
            <a:ext cx="7956261" cy="42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B014-F6BC-42EB-0D8E-FC6E11A8C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0"/>
            <a:ext cx="9448800" cy="146957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Calculate the total revenue generated from pizza sales.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A0B74-8FD5-7974-CDC2-59691AD6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434" y="1747157"/>
            <a:ext cx="1491343" cy="45720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DB0DF-82C7-99CB-CA89-0A6E2C6A0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4" y="2662879"/>
            <a:ext cx="5795394" cy="2050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6E9AC-A2CA-83CC-C235-52EB4DB54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7" y="2828664"/>
            <a:ext cx="1951753" cy="17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9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3866-486F-1095-2548-11C05D36F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0"/>
            <a:ext cx="9448800" cy="1426029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Retrieve the total number of orders placed.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66BD9-139D-287D-E42A-BC32C32ED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8" y="1553029"/>
            <a:ext cx="1567543" cy="6349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81D9E-1214-0035-ACB1-4D1B51FA8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1" y="2421598"/>
            <a:ext cx="6866725" cy="1606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7F9DA-FBBB-15A2-1049-6C5DC6D57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98" y="4639552"/>
            <a:ext cx="2981815" cy="16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7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6DA-39D8-7774-5C9F-BA4897AA2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258" y="235863"/>
            <a:ext cx="10025742" cy="685800"/>
          </a:xfrm>
        </p:spPr>
        <p:txBody>
          <a:bodyPr>
            <a:normAutofit/>
          </a:bodyPr>
          <a:lstStyle/>
          <a:p>
            <a:r>
              <a:rPr lang="en-IN" sz="3600" b="1" cap="none" dirty="0">
                <a:solidFill>
                  <a:schemeClr val="tx1">
                    <a:lumMod val="75000"/>
                  </a:schemeClr>
                </a:solidFill>
              </a:rPr>
              <a:t>Identify the highest-priced 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60692-CE94-EE6E-6230-2EE89F7EB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1" y="1324429"/>
            <a:ext cx="1469571" cy="547913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42236-571F-0FEE-D8EE-2BBFE73B1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6" y="2081374"/>
            <a:ext cx="5123655" cy="318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9F5FA-2307-0181-FACD-F4EB89397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44" y="2576674"/>
            <a:ext cx="2813957" cy="21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822F-1259-593B-9F74-F3A55A71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428" y="83462"/>
            <a:ext cx="9448800" cy="125548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Identify the most common pizza size ordered.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CBF34-8FD7-E041-4ECA-661B100E4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656" y="1596572"/>
            <a:ext cx="1567543" cy="68580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96E8A-D32D-2EC6-AFCA-EE186648D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4" y="2540001"/>
            <a:ext cx="4451446" cy="3098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A75ED-627F-0826-1309-8E2E2D31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403" y="2768565"/>
            <a:ext cx="2781797" cy="23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82F8-45EF-9DBE-5CC1-A7722E0F3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8857"/>
            <a:ext cx="9448800" cy="1233644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List the top 5 most ordered pizza types along with their quantities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B5A-A074-33BD-9064-2EF3D4C9F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9" y="1563915"/>
            <a:ext cx="1621971" cy="68580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A0033-8018-8580-E33B-0C94F1626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8" y="2335826"/>
            <a:ext cx="5320962" cy="3357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F46A4-0600-9A1C-3299-DF0B9E251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02" y="2749484"/>
            <a:ext cx="3128798" cy="27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6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BE51-30D0-CB57-02DE-A871391B3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4" y="235862"/>
            <a:ext cx="9448800" cy="1037766"/>
          </a:xfrm>
        </p:spPr>
        <p:txBody>
          <a:bodyPr>
            <a:normAutofit fontScale="90000"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Join the necessary tables to find the total quantity of each pizza category ordered.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CC61B-7235-4BAA-492C-43B16ABB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85" y="1444173"/>
            <a:ext cx="1632857" cy="68580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98879-3993-5D1A-2CAF-76197A1EE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5" y="2162109"/>
            <a:ext cx="4891543" cy="3251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4F265-A2AD-255C-10C4-2862EBE9E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972" y="2492330"/>
            <a:ext cx="2589942" cy="25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6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E583-7FE6-ADFB-9D0B-B4858F3C7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57" y="170548"/>
            <a:ext cx="9448800" cy="1190166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>
                    <a:lumMod val="75000"/>
                  </a:schemeClr>
                </a:solidFill>
              </a:rPr>
              <a:t>Determine the distribution of orders by hour of the day.</a:t>
            </a:r>
            <a:endParaRPr lang="en-IN" sz="3600" b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53C3-5B0C-1E3D-CC47-6DE89BEF7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28" y="1542144"/>
            <a:ext cx="1556657" cy="68580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C5E98-0F2C-4F60-8F1A-03372BFB1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6" y="2227943"/>
            <a:ext cx="5149044" cy="3356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B666C-D282-B075-757D-8606BE130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94" y="1934893"/>
            <a:ext cx="2975034" cy="394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851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295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-apple-system</vt:lpstr>
      <vt:lpstr>Arial</vt:lpstr>
      <vt:lpstr>Century Gothic</vt:lpstr>
      <vt:lpstr>Vapor Trail</vt:lpstr>
      <vt:lpstr>Pizza sales data analysis SQL project</vt:lpstr>
      <vt:lpstr>Data model</vt:lpstr>
      <vt:lpstr>Calculate the total revenue generated from pizza sales.</vt:lpstr>
      <vt:lpstr>Retrieve the total number of orders placed.</vt:lpstr>
      <vt:lpstr>Identify the highest-priced pizza</vt:lpstr>
      <vt:lpstr>Identify the most common pizza size ordered.</vt:lpstr>
      <vt:lpstr>List the top 5 most ordered pizza types along with their quantities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Determine the top 3 most ordered pizza types based on revenue.</vt:lpstr>
      <vt:lpstr>Calculate the percentage contribution of each pizza type to total revenue.</vt:lpstr>
      <vt:lpstr>Analyze the cumulative revenue generated over time.</vt:lpstr>
      <vt:lpstr>Determine the top 3 most ordered pizza types based on revenue for each pizza category.</vt:lpstr>
      <vt:lpstr>Insights from the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Rakhi Pundhir</dc:creator>
  <cp:lastModifiedBy>Rakhi Pundhir</cp:lastModifiedBy>
  <cp:revision>3</cp:revision>
  <dcterms:created xsi:type="dcterms:W3CDTF">2025-04-21T14:07:39Z</dcterms:created>
  <dcterms:modified xsi:type="dcterms:W3CDTF">2025-04-22T03:25:21Z</dcterms:modified>
</cp:coreProperties>
</file>