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87" r:id="rId4"/>
    <p:sldId id="288" r:id="rId5"/>
    <p:sldId id="259" r:id="rId6"/>
    <p:sldId id="283" r:id="rId7"/>
    <p:sldId id="262" r:id="rId8"/>
    <p:sldId id="263" r:id="rId9"/>
    <p:sldId id="264" r:id="rId10"/>
    <p:sldId id="270" r:id="rId11"/>
    <p:sldId id="271" r:id="rId12"/>
    <p:sldId id="282" r:id="rId13"/>
    <p:sldId id="275" r:id="rId14"/>
    <p:sldId id="284" r:id="rId15"/>
    <p:sldId id="286" r:id="rId16"/>
    <p:sldId id="277" r:id="rId17"/>
    <p:sldId id="278" r:id="rId1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87" autoAdjust="0"/>
    <p:restoredTop sz="86408" autoAdjust="0"/>
  </p:normalViewPr>
  <p:slideViewPr>
    <p:cSldViewPr>
      <p:cViewPr varScale="1">
        <p:scale>
          <a:sx n="87" d="100"/>
          <a:sy n="87" d="100"/>
        </p:scale>
        <p:origin x="-1219" y="-8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250" y="3811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14259" y="1668399"/>
            <a:ext cx="3124200" cy="701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ADADAD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6882" y="255968"/>
            <a:ext cx="11278235" cy="13130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19850" y="1893971"/>
            <a:ext cx="5159375" cy="3879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9525" y="-9525"/>
            <a:ext cx="12211050" cy="542925"/>
            <a:chOff x="-9525" y="-9525"/>
            <a:chExt cx="12211050" cy="54292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523875"/>
            </a:xfrm>
            <a:custGeom>
              <a:avLst/>
              <a:gdLst/>
              <a:ahLst/>
              <a:cxnLst/>
              <a:rect l="l" t="t" r="r" b="b"/>
              <a:pathLst>
                <a:path w="12192000" h="523875">
                  <a:moveTo>
                    <a:pt x="12192000" y="0"/>
                  </a:moveTo>
                  <a:lnTo>
                    <a:pt x="0" y="0"/>
                  </a:lnTo>
                  <a:lnTo>
                    <a:pt x="0" y="523875"/>
                  </a:lnTo>
                  <a:lnTo>
                    <a:pt x="12192000" y="52387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4EA7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523875"/>
            </a:xfrm>
            <a:custGeom>
              <a:avLst/>
              <a:gdLst/>
              <a:ahLst/>
              <a:cxnLst/>
              <a:rect l="l" t="t" r="r" b="b"/>
              <a:pathLst>
                <a:path w="12192000" h="523875">
                  <a:moveTo>
                    <a:pt x="0" y="523875"/>
                  </a:moveTo>
                  <a:lnTo>
                    <a:pt x="12192000" y="52387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523875"/>
                  </a:lnTo>
                  <a:close/>
                </a:path>
              </a:pathLst>
            </a:custGeom>
            <a:ln w="19050">
              <a:solidFill>
                <a:srgbClr val="1C44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14287"/>
            <a:ext cx="12192000" cy="43922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2750" spc="-10" dirty="0">
                <a:solidFill>
                  <a:srgbClr val="FFFFFF"/>
                </a:solidFill>
                <a:latin typeface="+mj-lt"/>
                <a:cs typeface="Trebuchet MS"/>
              </a:rPr>
              <a:t>                         SEMI A</a:t>
            </a:r>
            <a:r>
              <a:rPr sz="2750" spc="-10">
                <a:solidFill>
                  <a:srgbClr val="FFFFFF"/>
                </a:solidFill>
                <a:latin typeface="+mj-lt"/>
                <a:cs typeface="Trebuchet MS"/>
              </a:rPr>
              <a:t>UTOMATIC</a:t>
            </a:r>
            <a:r>
              <a:rPr sz="2750" spc="-175">
                <a:solidFill>
                  <a:srgbClr val="FFFFFF"/>
                </a:solidFill>
                <a:latin typeface="+mj-lt"/>
                <a:cs typeface="Trebuchet MS"/>
              </a:rPr>
              <a:t> </a:t>
            </a:r>
            <a:r>
              <a:rPr lang="en-US" sz="2750" spc="-175" dirty="0">
                <a:solidFill>
                  <a:srgbClr val="FFFFFF"/>
                </a:solidFill>
                <a:latin typeface="+mj-lt"/>
                <a:cs typeface="Trebuchet MS"/>
              </a:rPr>
              <a:t> </a:t>
            </a:r>
            <a:r>
              <a:rPr sz="2750" spc="105">
                <a:solidFill>
                  <a:srgbClr val="FFFFFF"/>
                </a:solidFill>
                <a:latin typeface="+mj-lt"/>
                <a:cs typeface="Trebuchet MS"/>
              </a:rPr>
              <a:t>SOLAR</a:t>
            </a:r>
            <a:r>
              <a:rPr lang="en-US" sz="2750" spc="105" dirty="0">
                <a:solidFill>
                  <a:srgbClr val="FFFFFF"/>
                </a:solidFill>
                <a:latin typeface="+mj-lt"/>
                <a:cs typeface="Trebuchet MS"/>
              </a:rPr>
              <a:t> </a:t>
            </a:r>
            <a:r>
              <a:rPr sz="2750" spc="-165">
                <a:solidFill>
                  <a:srgbClr val="FFFFFF"/>
                </a:solidFill>
                <a:latin typeface="+mj-lt"/>
                <a:cs typeface="Trebuchet MS"/>
              </a:rPr>
              <a:t> </a:t>
            </a:r>
            <a:r>
              <a:rPr sz="2750" spc="70">
                <a:solidFill>
                  <a:srgbClr val="FFFFFF"/>
                </a:solidFill>
                <a:latin typeface="+mj-lt"/>
                <a:cs typeface="Trebuchet MS"/>
              </a:rPr>
              <a:t>PANNE</a:t>
            </a:r>
            <a:r>
              <a:rPr lang="en-US" sz="2750" spc="70" dirty="0">
                <a:solidFill>
                  <a:srgbClr val="FFFFFF"/>
                </a:solidFill>
                <a:latin typeface="+mj-lt"/>
                <a:cs typeface="Trebuchet MS"/>
              </a:rPr>
              <a:t>L </a:t>
            </a:r>
            <a:r>
              <a:rPr sz="2750" spc="-254">
                <a:solidFill>
                  <a:srgbClr val="FFFFFF"/>
                </a:solidFill>
                <a:latin typeface="+mj-lt"/>
                <a:cs typeface="Trebuchet MS"/>
              </a:rPr>
              <a:t> </a:t>
            </a:r>
            <a:r>
              <a:rPr sz="2750" spc="105">
                <a:solidFill>
                  <a:srgbClr val="FFFFFF"/>
                </a:solidFill>
                <a:latin typeface="+mj-lt"/>
                <a:cs typeface="Trebuchet MS"/>
              </a:rPr>
              <a:t>CLEANING</a:t>
            </a:r>
            <a:r>
              <a:rPr lang="en-US" sz="2750" spc="105" dirty="0">
                <a:solidFill>
                  <a:srgbClr val="FFFFFF"/>
                </a:solidFill>
                <a:latin typeface="+mj-lt"/>
                <a:cs typeface="Trebuchet MS"/>
              </a:rPr>
              <a:t> SYSTEM</a:t>
            </a:r>
            <a:r>
              <a:rPr sz="2750" spc="-220">
                <a:solidFill>
                  <a:srgbClr val="FFFFFF"/>
                </a:solidFill>
                <a:latin typeface="+mj-lt"/>
                <a:cs typeface="Trebuchet MS"/>
              </a:rPr>
              <a:t> </a:t>
            </a:r>
            <a:r>
              <a:rPr lang="en-US" sz="2750" spc="-220" dirty="0">
                <a:solidFill>
                  <a:srgbClr val="FFFFFF"/>
                </a:solidFill>
                <a:latin typeface="+mj-lt"/>
                <a:cs typeface="Trebuchet MS"/>
              </a:rPr>
              <a:t> </a:t>
            </a:r>
            <a:endParaRPr sz="2750">
              <a:latin typeface="+mj-lt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7800" y="785997"/>
            <a:ext cx="3019590" cy="3035632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-9525" y="4171950"/>
            <a:ext cx="4781550" cy="2200275"/>
            <a:chOff x="-9525" y="4171950"/>
            <a:chExt cx="4781550" cy="2200275"/>
          </a:xfrm>
        </p:grpSpPr>
        <p:sp>
          <p:nvSpPr>
            <p:cNvPr id="8" name="object 8"/>
            <p:cNvSpPr/>
            <p:nvPr/>
          </p:nvSpPr>
          <p:spPr>
            <a:xfrm>
              <a:off x="0" y="4181475"/>
              <a:ext cx="4762500" cy="2181225"/>
            </a:xfrm>
            <a:custGeom>
              <a:avLst/>
              <a:gdLst/>
              <a:ahLst/>
              <a:cxnLst/>
              <a:rect l="l" t="t" r="r" b="b"/>
              <a:pathLst>
                <a:path w="4762500" h="2181225">
                  <a:moveTo>
                    <a:pt x="4762500" y="0"/>
                  </a:moveTo>
                  <a:lnTo>
                    <a:pt x="0" y="0"/>
                  </a:lnTo>
                  <a:lnTo>
                    <a:pt x="0" y="2181225"/>
                  </a:lnTo>
                  <a:lnTo>
                    <a:pt x="4762500" y="2181225"/>
                  </a:lnTo>
                  <a:lnTo>
                    <a:pt x="47625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4181475"/>
              <a:ext cx="4762500" cy="2181225"/>
            </a:xfrm>
            <a:custGeom>
              <a:avLst/>
              <a:gdLst/>
              <a:ahLst/>
              <a:cxnLst/>
              <a:rect l="l" t="t" r="r" b="b"/>
              <a:pathLst>
                <a:path w="4762500" h="2181225">
                  <a:moveTo>
                    <a:pt x="0" y="2181225"/>
                  </a:moveTo>
                  <a:lnTo>
                    <a:pt x="4762500" y="2181225"/>
                  </a:lnTo>
                  <a:lnTo>
                    <a:pt x="4762500" y="0"/>
                  </a:lnTo>
                  <a:lnTo>
                    <a:pt x="0" y="0"/>
                  </a:lnTo>
                  <a:lnTo>
                    <a:pt x="0" y="218122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96557" y="4205922"/>
            <a:ext cx="21139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mbria"/>
                <a:cs typeface="Cambria"/>
              </a:rPr>
              <a:t>Name</a:t>
            </a:r>
            <a:r>
              <a:rPr sz="1800" b="1" spc="-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of</a:t>
            </a:r>
            <a:r>
              <a:rPr sz="1800" b="1" spc="-1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the</a:t>
            </a:r>
            <a:r>
              <a:rPr sz="1800" b="1" spc="-5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student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39" y="4492625"/>
            <a:ext cx="3947161" cy="163442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3370" indent="-293370">
              <a:lnSpc>
                <a:spcPts val="1855"/>
              </a:lnSpc>
              <a:spcBef>
                <a:spcPts val="125"/>
              </a:spcBef>
              <a:buFont typeface="Arial MT"/>
              <a:buChar char="•"/>
              <a:tabLst>
                <a:tab pos="293370" algn="l"/>
                <a:tab pos="1664970" algn="l"/>
              </a:tabLst>
            </a:pPr>
            <a:r>
              <a:rPr>
                <a:latin typeface="Cambria"/>
                <a:cs typeface="Cambria"/>
              </a:rPr>
              <a:t>Rakhi</a:t>
            </a:r>
            <a:r>
              <a:rPr spc="110">
                <a:latin typeface="Cambria"/>
                <a:cs typeface="Cambria"/>
              </a:rPr>
              <a:t> </a:t>
            </a:r>
            <a:r>
              <a:rPr spc="-10">
                <a:latin typeface="Cambria"/>
                <a:cs typeface="Cambria"/>
              </a:rPr>
              <a:t>Kumari</a:t>
            </a:r>
            <a:r>
              <a:rPr lang="en-US" spc="-10" dirty="0">
                <a:latin typeface="Cambria"/>
                <a:cs typeface="Cambria"/>
              </a:rPr>
              <a:t>   </a:t>
            </a:r>
            <a:r>
              <a:rPr>
                <a:latin typeface="Cambria"/>
                <a:cs typeface="Cambria"/>
              </a:rPr>
              <a:t>	</a:t>
            </a:r>
            <a:r>
              <a:rPr lang="en-US" dirty="0">
                <a:latin typeface="Cambria"/>
                <a:cs typeface="Cambria"/>
              </a:rPr>
              <a:t>     </a:t>
            </a:r>
            <a:r>
              <a:rPr spc="-10">
                <a:latin typeface="Cambria"/>
                <a:cs typeface="Cambria"/>
              </a:rPr>
              <a:t>(</a:t>
            </a:r>
            <a:r>
              <a:rPr spc="-10" dirty="0">
                <a:latin typeface="Cambria"/>
                <a:cs typeface="Cambria"/>
              </a:rPr>
              <a:t>22103154929)</a:t>
            </a:r>
            <a:endParaRPr>
              <a:latin typeface="Cambria"/>
              <a:cs typeface="Cambria"/>
            </a:endParaRPr>
          </a:p>
          <a:p>
            <a:pPr marL="285750" indent="-285750">
              <a:lnSpc>
                <a:spcPts val="2155"/>
              </a:lnSpc>
              <a:buFont typeface="Arial MT"/>
              <a:buChar char="•"/>
              <a:tabLst>
                <a:tab pos="285750" algn="l"/>
              </a:tabLst>
            </a:pPr>
            <a:r>
              <a:rPr>
                <a:latin typeface="Cambria"/>
                <a:cs typeface="Cambria"/>
              </a:rPr>
              <a:t>Bharti</a:t>
            </a:r>
            <a:r>
              <a:rPr spc="-30">
                <a:latin typeface="Cambria"/>
                <a:cs typeface="Cambria"/>
              </a:rPr>
              <a:t> </a:t>
            </a:r>
            <a:r>
              <a:rPr spc="-10">
                <a:latin typeface="Cambria"/>
                <a:cs typeface="Cambria"/>
              </a:rPr>
              <a:t>kumari</a:t>
            </a:r>
            <a:r>
              <a:rPr lang="en-US" spc="-10" dirty="0">
                <a:latin typeface="Cambria"/>
                <a:cs typeface="Cambria"/>
              </a:rPr>
              <a:t>         </a:t>
            </a:r>
            <a:r>
              <a:rPr spc="-10">
                <a:latin typeface="Cambria"/>
                <a:cs typeface="Cambria"/>
              </a:rPr>
              <a:t>(</a:t>
            </a:r>
            <a:r>
              <a:rPr spc="-10" dirty="0">
                <a:latin typeface="Cambria"/>
                <a:cs typeface="Cambria"/>
              </a:rPr>
              <a:t>22103154930)</a:t>
            </a:r>
            <a:endParaRPr>
              <a:latin typeface="Cambria"/>
              <a:cs typeface="Cambria"/>
            </a:endParaRPr>
          </a:p>
          <a:p>
            <a:pPr marL="285750" indent="-285750">
              <a:lnSpc>
                <a:spcPts val="2130"/>
              </a:lnSpc>
              <a:spcBef>
                <a:spcPts val="15"/>
              </a:spcBef>
              <a:buFont typeface="Arial MT"/>
              <a:buChar char="•"/>
              <a:tabLst>
                <a:tab pos="285750" algn="l"/>
              </a:tabLst>
            </a:pPr>
            <a:r>
              <a:rPr>
                <a:solidFill>
                  <a:srgbClr val="0D0D0D"/>
                </a:solidFill>
                <a:latin typeface="Cambria"/>
                <a:cs typeface="Cambria"/>
              </a:rPr>
              <a:t>Nikita</a:t>
            </a:r>
            <a:r>
              <a:rPr spc="-3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pc="-10">
                <a:solidFill>
                  <a:srgbClr val="0D0D0D"/>
                </a:solidFill>
                <a:latin typeface="Cambria"/>
                <a:cs typeface="Cambria"/>
              </a:rPr>
              <a:t>kumari</a:t>
            </a:r>
            <a:r>
              <a:rPr lang="en-US" spc="-10" dirty="0">
                <a:solidFill>
                  <a:srgbClr val="0D0D0D"/>
                </a:solidFill>
                <a:latin typeface="Cambria"/>
                <a:cs typeface="Cambria"/>
              </a:rPr>
              <a:t>         </a:t>
            </a:r>
            <a:r>
              <a:rPr spc="-10">
                <a:solidFill>
                  <a:srgbClr val="0D0D0D"/>
                </a:solidFill>
                <a:latin typeface="Cambria"/>
                <a:cs typeface="Cambria"/>
              </a:rPr>
              <a:t>(22103154931</a:t>
            </a:r>
            <a:r>
              <a:rPr lang="en-US" spc="-10" dirty="0">
                <a:solidFill>
                  <a:srgbClr val="0D0D0D"/>
                </a:solidFill>
                <a:latin typeface="Cambria"/>
                <a:cs typeface="Cambria"/>
              </a:rPr>
              <a:t>)</a:t>
            </a:r>
            <a:endParaRPr>
              <a:latin typeface="Cambria"/>
              <a:cs typeface="Cambria"/>
            </a:endParaRPr>
          </a:p>
          <a:p>
            <a:pPr marL="285750" indent="-285750">
              <a:lnSpc>
                <a:spcPts val="2130"/>
              </a:lnSpc>
              <a:buFont typeface="Arial MT"/>
              <a:buChar char="•"/>
              <a:tabLst>
                <a:tab pos="285750" algn="l"/>
              </a:tabLst>
            </a:pPr>
            <a:r>
              <a:rPr>
                <a:solidFill>
                  <a:srgbClr val="0D0D0D"/>
                </a:solidFill>
                <a:latin typeface="Cambria"/>
                <a:cs typeface="Cambria"/>
              </a:rPr>
              <a:t>Prabhash</a:t>
            </a:r>
            <a:r>
              <a:rPr spc="-9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pc="-10">
                <a:solidFill>
                  <a:srgbClr val="0D0D0D"/>
                </a:solidFill>
                <a:latin typeface="Cambria"/>
                <a:cs typeface="Cambria"/>
              </a:rPr>
              <a:t>kumar</a:t>
            </a:r>
            <a:r>
              <a:rPr lang="en-US" spc="-10" dirty="0">
                <a:solidFill>
                  <a:srgbClr val="0D0D0D"/>
                </a:solidFill>
                <a:latin typeface="Cambria"/>
                <a:cs typeface="Cambria"/>
              </a:rPr>
              <a:t>    </a:t>
            </a:r>
            <a:r>
              <a:rPr spc="-10">
                <a:solidFill>
                  <a:srgbClr val="0D0D0D"/>
                </a:solidFill>
                <a:latin typeface="Cambria"/>
                <a:cs typeface="Cambria"/>
              </a:rPr>
              <a:t>(</a:t>
            </a:r>
            <a:r>
              <a:rPr spc="-10" dirty="0">
                <a:solidFill>
                  <a:srgbClr val="0D0D0D"/>
                </a:solidFill>
                <a:latin typeface="Cambria"/>
                <a:cs typeface="Cambria"/>
              </a:rPr>
              <a:t>22103154932)</a:t>
            </a:r>
            <a:endParaRPr>
              <a:latin typeface="Cambria"/>
              <a:cs typeface="Cambria"/>
            </a:endParaRPr>
          </a:p>
          <a:p>
            <a:pPr marL="285750" indent="-28575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85750" algn="l"/>
              </a:tabLst>
            </a:pPr>
            <a:r>
              <a:rPr>
                <a:solidFill>
                  <a:srgbClr val="0D0D0D"/>
                </a:solidFill>
                <a:latin typeface="Cambria"/>
                <a:cs typeface="Cambria"/>
              </a:rPr>
              <a:t>Chandani</a:t>
            </a:r>
            <a:r>
              <a:rPr spc="-45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pc="-10">
                <a:solidFill>
                  <a:srgbClr val="0D0D0D"/>
                </a:solidFill>
                <a:latin typeface="Cambria"/>
                <a:cs typeface="Cambria"/>
              </a:rPr>
              <a:t>kumari</a:t>
            </a:r>
            <a:r>
              <a:rPr lang="en-US" spc="-10" dirty="0">
                <a:solidFill>
                  <a:srgbClr val="0D0D0D"/>
                </a:solidFill>
                <a:latin typeface="Cambria"/>
                <a:cs typeface="Cambria"/>
              </a:rPr>
              <a:t>   </a:t>
            </a:r>
            <a:r>
              <a:rPr spc="-10">
                <a:solidFill>
                  <a:srgbClr val="0D0D0D"/>
                </a:solidFill>
                <a:latin typeface="Cambria"/>
                <a:cs typeface="Cambria"/>
              </a:rPr>
              <a:t>(</a:t>
            </a:r>
            <a:r>
              <a:rPr spc="-10" dirty="0">
                <a:solidFill>
                  <a:srgbClr val="0D0D0D"/>
                </a:solidFill>
                <a:latin typeface="Cambria"/>
                <a:cs typeface="Cambria"/>
              </a:rPr>
              <a:t>22103154934)</a:t>
            </a:r>
            <a:endParaRPr>
              <a:latin typeface="Cambria"/>
              <a:cs typeface="Cambria"/>
            </a:endParaRPr>
          </a:p>
          <a:p>
            <a:pPr marL="285750" indent="-28575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85750" algn="l"/>
              </a:tabLst>
            </a:pPr>
            <a:r>
              <a:rPr spc="-10">
                <a:solidFill>
                  <a:srgbClr val="0D0D0D"/>
                </a:solidFill>
                <a:latin typeface="Cambria"/>
                <a:cs typeface="Cambria"/>
              </a:rPr>
              <a:t>Gyanendra</a:t>
            </a:r>
            <a:r>
              <a:rPr spc="-6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pc="-10">
                <a:solidFill>
                  <a:srgbClr val="0D0D0D"/>
                </a:solidFill>
                <a:latin typeface="Cambria"/>
                <a:cs typeface="Cambria"/>
              </a:rPr>
              <a:t>kumar</a:t>
            </a:r>
            <a:r>
              <a:rPr lang="en-US" spc="-10" dirty="0">
                <a:solidFill>
                  <a:srgbClr val="0D0D0D"/>
                </a:solidFill>
                <a:latin typeface="Cambria"/>
                <a:cs typeface="Cambria"/>
              </a:rPr>
              <a:t> </a:t>
            </a:r>
            <a:r>
              <a:rPr spc="-10">
                <a:solidFill>
                  <a:srgbClr val="0D0D0D"/>
                </a:solidFill>
                <a:latin typeface="Cambria"/>
                <a:cs typeface="Cambria"/>
              </a:rPr>
              <a:t>(221</a:t>
            </a:r>
            <a:r>
              <a:rPr lang="en-US" spc="-10" dirty="0">
                <a:solidFill>
                  <a:srgbClr val="0D0D0D"/>
                </a:solidFill>
                <a:latin typeface="Cambria"/>
                <a:cs typeface="Cambria"/>
              </a:rPr>
              <a:t>03</a:t>
            </a:r>
            <a:r>
              <a:rPr spc="-10">
                <a:solidFill>
                  <a:srgbClr val="0D0D0D"/>
                </a:solidFill>
                <a:latin typeface="Cambria"/>
                <a:cs typeface="Cambria"/>
              </a:rPr>
              <a:t>154936</a:t>
            </a:r>
            <a:r>
              <a:rPr spc="-10" dirty="0">
                <a:solidFill>
                  <a:srgbClr val="0D0D0D"/>
                </a:solidFill>
                <a:latin typeface="Cambria"/>
                <a:cs typeface="Cambria"/>
              </a:rPr>
              <a:t>)</a:t>
            </a:r>
            <a:endParaRPr>
              <a:latin typeface="Cambria"/>
              <a:cs typeface="Cambr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6677025"/>
            <a:ext cx="12192000" cy="180975"/>
          </a:xfrm>
          <a:custGeom>
            <a:avLst/>
            <a:gdLst/>
            <a:ahLst/>
            <a:cxnLst/>
            <a:rect l="l" t="t" r="r" b="b"/>
            <a:pathLst>
              <a:path w="12192000" h="180975">
                <a:moveTo>
                  <a:pt x="12192000" y="0"/>
                </a:moveTo>
                <a:lnTo>
                  <a:pt x="0" y="0"/>
                </a:lnTo>
                <a:lnTo>
                  <a:pt x="0" y="180975"/>
                </a:lnTo>
                <a:lnTo>
                  <a:pt x="12192000" y="180975"/>
                </a:lnTo>
                <a:lnTo>
                  <a:pt x="12192000" y="0"/>
                </a:lnTo>
                <a:close/>
              </a:path>
            </a:pathLst>
          </a:custGeom>
          <a:solidFill>
            <a:srgbClr val="4EA7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05400" y="4876800"/>
            <a:ext cx="2971800" cy="639278"/>
          </a:xfrm>
          <a:prstGeom prst="rect">
            <a:avLst/>
          </a:prstGeom>
          <a:solidFill>
            <a:srgbClr val="E8E8E8"/>
          </a:solidFill>
          <a:ln w="19050">
            <a:solidFill>
              <a:srgbClr val="0D0D0D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5"/>
              </a:spcBef>
            </a:pPr>
            <a:endParaRPr sz="2000">
              <a:latin typeface="+mn-lt"/>
              <a:cs typeface="Times New Roman"/>
            </a:endParaRPr>
          </a:p>
          <a:p>
            <a:pPr marL="809625">
              <a:lnSpc>
                <a:spcPct val="100000"/>
              </a:lnSpc>
            </a:pPr>
            <a:r>
              <a:rPr lang="en-US" sz="2000" dirty="0">
                <a:solidFill>
                  <a:srgbClr val="0D0D0D"/>
                </a:solidFill>
                <a:latin typeface="+mn-lt"/>
                <a:cs typeface="Trebuchet MS"/>
              </a:rPr>
              <a:t>31</a:t>
            </a:r>
            <a:r>
              <a:rPr lang="en-US" sz="2000" baseline="30000" dirty="0">
                <a:solidFill>
                  <a:srgbClr val="0D0D0D"/>
                </a:solidFill>
                <a:latin typeface="+mn-lt"/>
                <a:cs typeface="Trebuchet MS"/>
              </a:rPr>
              <a:t>th</a:t>
            </a:r>
            <a:r>
              <a:rPr lang="en-US" sz="2000" spc="-75" baseline="23148" dirty="0">
                <a:solidFill>
                  <a:srgbClr val="0D0D0D"/>
                </a:solidFill>
                <a:latin typeface="+mn-lt"/>
                <a:cs typeface="Trebuchet MS"/>
              </a:rPr>
              <a:t>  </a:t>
            </a:r>
            <a:r>
              <a:rPr lang="en-US" sz="2000" spc="-20" dirty="0">
                <a:solidFill>
                  <a:srgbClr val="0D0D0D"/>
                </a:solidFill>
                <a:latin typeface="+mn-lt"/>
                <a:cs typeface="Trebuchet MS"/>
              </a:rPr>
              <a:t>May 2</a:t>
            </a:r>
            <a:r>
              <a:rPr sz="2000" spc="-20">
                <a:solidFill>
                  <a:srgbClr val="0D0D0D"/>
                </a:solidFill>
                <a:latin typeface="+mn-lt"/>
                <a:cs typeface="Trebuchet MS"/>
              </a:rPr>
              <a:t>025</a:t>
            </a:r>
            <a:endParaRPr sz="2000">
              <a:latin typeface="+mn-lt"/>
              <a:cs typeface="Trebuchet M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534400" y="4343400"/>
            <a:ext cx="3352800" cy="2057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Supervisor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Prof. </a:t>
            </a:r>
            <a:r>
              <a:rPr lang="en-US" sz="2000" b="1" dirty="0" err="1">
                <a:solidFill>
                  <a:schemeClr val="tx1"/>
                </a:solidFill>
              </a:rPr>
              <a:t>Bijay</a:t>
            </a:r>
            <a:r>
              <a:rPr lang="en-US" sz="2000" b="1" dirty="0">
                <a:solidFill>
                  <a:schemeClr val="tx1"/>
                </a:solidFill>
              </a:rPr>
              <a:t> Kumar Singh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(Assistant Professor)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Department of Electrical Engineering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GEC </a:t>
            </a:r>
            <a:r>
              <a:rPr lang="en-US" dirty="0" err="1">
                <a:solidFill>
                  <a:schemeClr val="tx1"/>
                </a:solidFill>
              </a:rPr>
              <a:t>Khagaria</a:t>
            </a:r>
            <a:r>
              <a:rPr lang="en-US" dirty="0">
                <a:solidFill>
                  <a:schemeClr val="tx1"/>
                </a:solidFill>
              </a:rPr>
              <a:t>, Bihar -848203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600" y="1600200"/>
            <a:ext cx="10134600" cy="4673600"/>
            <a:chOff x="0" y="2184400"/>
            <a:chExt cx="12192000" cy="4673600"/>
          </a:xfrm>
        </p:grpSpPr>
        <p:sp>
          <p:nvSpPr>
            <p:cNvPr id="3" name="object 3"/>
            <p:cNvSpPr/>
            <p:nvPr/>
          </p:nvSpPr>
          <p:spPr>
            <a:xfrm>
              <a:off x="0" y="2184400"/>
              <a:ext cx="12192000" cy="4673600"/>
            </a:xfrm>
            <a:custGeom>
              <a:avLst/>
              <a:gdLst/>
              <a:ahLst/>
              <a:cxnLst/>
              <a:rect l="l" t="t" r="r" b="b"/>
              <a:pathLst>
                <a:path w="12192000" h="4673600">
                  <a:moveTo>
                    <a:pt x="965734" y="1181100"/>
                  </a:moveTo>
                  <a:lnTo>
                    <a:pt x="389908" y="1181100"/>
                  </a:lnTo>
                  <a:lnTo>
                    <a:pt x="250701" y="1219200"/>
                  </a:lnTo>
                  <a:lnTo>
                    <a:pt x="204713" y="1244600"/>
                  </a:lnTo>
                  <a:lnTo>
                    <a:pt x="158932" y="1257300"/>
                  </a:lnTo>
                  <a:lnTo>
                    <a:pt x="113355" y="1282700"/>
                  </a:lnTo>
                  <a:lnTo>
                    <a:pt x="67984" y="1295400"/>
                  </a:lnTo>
                  <a:lnTo>
                    <a:pt x="0" y="1333500"/>
                  </a:lnTo>
                  <a:lnTo>
                    <a:pt x="0" y="4673600"/>
                  </a:lnTo>
                  <a:lnTo>
                    <a:pt x="12192000" y="4673600"/>
                  </a:lnTo>
                  <a:lnTo>
                    <a:pt x="12192000" y="1524000"/>
                  </a:lnTo>
                  <a:lnTo>
                    <a:pt x="6904590" y="1524000"/>
                  </a:lnTo>
                  <a:lnTo>
                    <a:pt x="6860352" y="1511300"/>
                  </a:lnTo>
                  <a:lnTo>
                    <a:pt x="6772293" y="1511300"/>
                  </a:lnTo>
                  <a:lnTo>
                    <a:pt x="6469739" y="1422400"/>
                  </a:lnTo>
                  <a:lnTo>
                    <a:pt x="6427395" y="1397000"/>
                  </a:lnTo>
                  <a:lnTo>
                    <a:pt x="6385305" y="1384300"/>
                  </a:lnTo>
                  <a:lnTo>
                    <a:pt x="6343483" y="1358900"/>
                  </a:lnTo>
                  <a:lnTo>
                    <a:pt x="2223557" y="1358900"/>
                  </a:lnTo>
                  <a:lnTo>
                    <a:pt x="2172935" y="1346200"/>
                  </a:lnTo>
                  <a:lnTo>
                    <a:pt x="2021004" y="1346200"/>
                  </a:lnTo>
                  <a:lnTo>
                    <a:pt x="1970355" y="1333500"/>
                  </a:lnTo>
                  <a:lnTo>
                    <a:pt x="1869081" y="1333500"/>
                  </a:lnTo>
                  <a:lnTo>
                    <a:pt x="1818466" y="1320800"/>
                  </a:lnTo>
                  <a:lnTo>
                    <a:pt x="1767873" y="1320800"/>
                  </a:lnTo>
                  <a:lnTo>
                    <a:pt x="1717308" y="1308100"/>
                  </a:lnTo>
                  <a:lnTo>
                    <a:pt x="1666774" y="1308100"/>
                  </a:lnTo>
                  <a:lnTo>
                    <a:pt x="1616279" y="1295400"/>
                  </a:lnTo>
                  <a:lnTo>
                    <a:pt x="1565826" y="1295400"/>
                  </a:lnTo>
                  <a:lnTo>
                    <a:pt x="1465069" y="1270000"/>
                  </a:lnTo>
                  <a:lnTo>
                    <a:pt x="1414776" y="1270000"/>
                  </a:lnTo>
                  <a:lnTo>
                    <a:pt x="1264300" y="1231900"/>
                  </a:lnTo>
                  <a:lnTo>
                    <a:pt x="1214293" y="1231900"/>
                  </a:lnTo>
                  <a:lnTo>
                    <a:pt x="1064719" y="1193800"/>
                  </a:lnTo>
                  <a:lnTo>
                    <a:pt x="1015117" y="1193800"/>
                  </a:lnTo>
                  <a:lnTo>
                    <a:pt x="965734" y="1181100"/>
                  </a:lnTo>
                  <a:close/>
                </a:path>
                <a:path w="12192000" h="4673600">
                  <a:moveTo>
                    <a:pt x="11091429" y="381000"/>
                  </a:moveTo>
                  <a:lnTo>
                    <a:pt x="9959775" y="381000"/>
                  </a:lnTo>
                  <a:lnTo>
                    <a:pt x="9717167" y="444500"/>
                  </a:lnTo>
                  <a:lnTo>
                    <a:pt x="9668424" y="444500"/>
                  </a:lnTo>
                  <a:lnTo>
                    <a:pt x="9619611" y="469900"/>
                  </a:lnTo>
                  <a:lnTo>
                    <a:pt x="9423711" y="520700"/>
                  </a:lnTo>
                  <a:lnTo>
                    <a:pt x="9374584" y="546100"/>
                  </a:lnTo>
                  <a:lnTo>
                    <a:pt x="9276161" y="571500"/>
                  </a:lnTo>
                  <a:lnTo>
                    <a:pt x="9226870" y="596900"/>
                  </a:lnTo>
                  <a:lnTo>
                    <a:pt x="9177528" y="609600"/>
                  </a:lnTo>
                  <a:lnTo>
                    <a:pt x="9131436" y="635000"/>
                  </a:lnTo>
                  <a:lnTo>
                    <a:pt x="9085576" y="647700"/>
                  </a:lnTo>
                  <a:lnTo>
                    <a:pt x="8994500" y="698500"/>
                  </a:lnTo>
                  <a:lnTo>
                    <a:pt x="8949258" y="711200"/>
                  </a:lnTo>
                  <a:lnTo>
                    <a:pt x="8859306" y="762000"/>
                  </a:lnTo>
                  <a:lnTo>
                    <a:pt x="8814569" y="774700"/>
                  </a:lnTo>
                  <a:lnTo>
                    <a:pt x="8681166" y="850900"/>
                  </a:lnTo>
                  <a:lnTo>
                    <a:pt x="8636926" y="863600"/>
                  </a:lnTo>
                  <a:lnTo>
                    <a:pt x="8372976" y="1016000"/>
                  </a:lnTo>
                  <a:lnTo>
                    <a:pt x="8241392" y="1079500"/>
                  </a:lnTo>
                  <a:lnTo>
                    <a:pt x="7977297" y="1231900"/>
                  </a:lnTo>
                  <a:lnTo>
                    <a:pt x="7933014" y="1244600"/>
                  </a:lnTo>
                  <a:lnTo>
                    <a:pt x="7799451" y="1320800"/>
                  </a:lnTo>
                  <a:lnTo>
                    <a:pt x="7755008" y="1333500"/>
                  </a:lnTo>
                  <a:lnTo>
                    <a:pt x="7710463" y="1358900"/>
                  </a:lnTo>
                  <a:lnTo>
                    <a:pt x="7665826" y="1371600"/>
                  </a:lnTo>
                  <a:lnTo>
                    <a:pt x="7621109" y="1397000"/>
                  </a:lnTo>
                  <a:lnTo>
                    <a:pt x="7576325" y="1409700"/>
                  </a:lnTo>
                  <a:lnTo>
                    <a:pt x="7531486" y="1435100"/>
                  </a:lnTo>
                  <a:lnTo>
                    <a:pt x="7351811" y="1485900"/>
                  </a:lnTo>
                  <a:lnTo>
                    <a:pt x="7306873" y="1485900"/>
                  </a:lnTo>
                  <a:lnTo>
                    <a:pt x="7217057" y="1511300"/>
                  </a:lnTo>
                  <a:lnTo>
                    <a:pt x="7127402" y="1511300"/>
                  </a:lnTo>
                  <a:lnTo>
                    <a:pt x="7082664" y="1524000"/>
                  </a:lnTo>
                  <a:lnTo>
                    <a:pt x="12192000" y="1524000"/>
                  </a:lnTo>
                  <a:lnTo>
                    <a:pt x="12192000" y="876300"/>
                  </a:lnTo>
                  <a:lnTo>
                    <a:pt x="12105640" y="812800"/>
                  </a:lnTo>
                  <a:lnTo>
                    <a:pt x="12063320" y="787400"/>
                  </a:lnTo>
                  <a:lnTo>
                    <a:pt x="12020825" y="749300"/>
                  </a:lnTo>
                  <a:lnTo>
                    <a:pt x="11935316" y="698500"/>
                  </a:lnTo>
                  <a:lnTo>
                    <a:pt x="11892305" y="685800"/>
                  </a:lnTo>
                  <a:lnTo>
                    <a:pt x="11762275" y="609600"/>
                  </a:lnTo>
                  <a:lnTo>
                    <a:pt x="11718606" y="596900"/>
                  </a:lnTo>
                  <a:lnTo>
                    <a:pt x="11630792" y="546100"/>
                  </a:lnTo>
                  <a:lnTo>
                    <a:pt x="11542356" y="520700"/>
                  </a:lnTo>
                  <a:lnTo>
                    <a:pt x="11497910" y="495300"/>
                  </a:lnTo>
                  <a:lnTo>
                    <a:pt x="11091429" y="381000"/>
                  </a:lnTo>
                  <a:close/>
                </a:path>
                <a:path w="12192000" h="4673600">
                  <a:moveTo>
                    <a:pt x="4885192" y="254000"/>
                  </a:moveTo>
                  <a:lnTo>
                    <a:pt x="4098590" y="254000"/>
                  </a:lnTo>
                  <a:lnTo>
                    <a:pt x="4055910" y="266700"/>
                  </a:lnTo>
                  <a:lnTo>
                    <a:pt x="4013365" y="292100"/>
                  </a:lnTo>
                  <a:lnTo>
                    <a:pt x="3886584" y="330200"/>
                  </a:lnTo>
                  <a:lnTo>
                    <a:pt x="3802814" y="381000"/>
                  </a:lnTo>
                  <a:lnTo>
                    <a:pt x="3761167" y="393700"/>
                  </a:lnTo>
                  <a:lnTo>
                    <a:pt x="3555476" y="520700"/>
                  </a:lnTo>
                  <a:lnTo>
                    <a:pt x="3514875" y="558800"/>
                  </a:lnTo>
                  <a:lnTo>
                    <a:pt x="3474464" y="584200"/>
                  </a:lnTo>
                  <a:lnTo>
                    <a:pt x="3434246" y="622300"/>
                  </a:lnTo>
                  <a:lnTo>
                    <a:pt x="3394225" y="647700"/>
                  </a:lnTo>
                  <a:lnTo>
                    <a:pt x="3314792" y="723900"/>
                  </a:lnTo>
                  <a:lnTo>
                    <a:pt x="3197225" y="838200"/>
                  </a:lnTo>
                  <a:lnTo>
                    <a:pt x="3130279" y="901700"/>
                  </a:lnTo>
                  <a:lnTo>
                    <a:pt x="3062384" y="977900"/>
                  </a:lnTo>
                  <a:lnTo>
                    <a:pt x="3027922" y="1003300"/>
                  </a:lnTo>
                  <a:lnTo>
                    <a:pt x="2993032" y="1041400"/>
                  </a:lnTo>
                  <a:lnTo>
                    <a:pt x="2957650" y="1066800"/>
                  </a:lnTo>
                  <a:lnTo>
                    <a:pt x="2921714" y="1104900"/>
                  </a:lnTo>
                  <a:lnTo>
                    <a:pt x="2885158" y="1130300"/>
                  </a:lnTo>
                  <a:lnTo>
                    <a:pt x="2847921" y="1168400"/>
                  </a:lnTo>
                  <a:lnTo>
                    <a:pt x="2809938" y="1193800"/>
                  </a:lnTo>
                  <a:lnTo>
                    <a:pt x="2771146" y="1219200"/>
                  </a:lnTo>
                  <a:lnTo>
                    <a:pt x="2731481" y="1244600"/>
                  </a:lnTo>
                  <a:lnTo>
                    <a:pt x="2690879" y="1270000"/>
                  </a:lnTo>
                  <a:lnTo>
                    <a:pt x="2649278" y="1282700"/>
                  </a:lnTo>
                  <a:lnTo>
                    <a:pt x="2606613" y="1308100"/>
                  </a:lnTo>
                  <a:lnTo>
                    <a:pt x="2562822" y="1320800"/>
                  </a:lnTo>
                  <a:lnTo>
                    <a:pt x="2471603" y="1346200"/>
                  </a:lnTo>
                  <a:lnTo>
                    <a:pt x="2424049" y="1346200"/>
                  </a:lnTo>
                  <a:lnTo>
                    <a:pt x="2375114" y="1358900"/>
                  </a:lnTo>
                  <a:lnTo>
                    <a:pt x="6343483" y="1358900"/>
                  </a:lnTo>
                  <a:lnTo>
                    <a:pt x="6219738" y="1282700"/>
                  </a:lnTo>
                  <a:lnTo>
                    <a:pt x="6179103" y="1244600"/>
                  </a:lnTo>
                  <a:lnTo>
                    <a:pt x="6138796" y="1219200"/>
                  </a:lnTo>
                  <a:lnTo>
                    <a:pt x="6098827" y="1181100"/>
                  </a:lnTo>
                  <a:lnTo>
                    <a:pt x="6059209" y="1155700"/>
                  </a:lnTo>
                  <a:lnTo>
                    <a:pt x="5981073" y="1079500"/>
                  </a:lnTo>
                  <a:lnTo>
                    <a:pt x="5942579" y="1041400"/>
                  </a:lnTo>
                  <a:lnTo>
                    <a:pt x="5904484" y="1003300"/>
                  </a:lnTo>
                  <a:lnTo>
                    <a:pt x="5871580" y="965200"/>
                  </a:lnTo>
                  <a:lnTo>
                    <a:pt x="5838309" y="927100"/>
                  </a:lnTo>
                  <a:lnTo>
                    <a:pt x="5804650" y="889000"/>
                  </a:lnTo>
                  <a:lnTo>
                    <a:pt x="5770584" y="850900"/>
                  </a:lnTo>
                  <a:lnTo>
                    <a:pt x="5736091" y="812800"/>
                  </a:lnTo>
                  <a:lnTo>
                    <a:pt x="5701151" y="774700"/>
                  </a:lnTo>
                  <a:lnTo>
                    <a:pt x="5665745" y="736600"/>
                  </a:lnTo>
                  <a:lnTo>
                    <a:pt x="5629853" y="711200"/>
                  </a:lnTo>
                  <a:lnTo>
                    <a:pt x="5593456" y="673100"/>
                  </a:lnTo>
                  <a:lnTo>
                    <a:pt x="5556533" y="635000"/>
                  </a:lnTo>
                  <a:lnTo>
                    <a:pt x="5519065" y="609600"/>
                  </a:lnTo>
                  <a:lnTo>
                    <a:pt x="5481033" y="571500"/>
                  </a:lnTo>
                  <a:lnTo>
                    <a:pt x="5442417" y="546100"/>
                  </a:lnTo>
                  <a:lnTo>
                    <a:pt x="5403196" y="508000"/>
                  </a:lnTo>
                  <a:lnTo>
                    <a:pt x="5363352" y="482600"/>
                  </a:lnTo>
                  <a:lnTo>
                    <a:pt x="5322865" y="457200"/>
                  </a:lnTo>
                  <a:lnTo>
                    <a:pt x="5281715" y="431800"/>
                  </a:lnTo>
                  <a:lnTo>
                    <a:pt x="5239882" y="406400"/>
                  </a:lnTo>
                  <a:lnTo>
                    <a:pt x="5197348" y="381000"/>
                  </a:lnTo>
                  <a:lnTo>
                    <a:pt x="5152639" y="355600"/>
                  </a:lnTo>
                  <a:lnTo>
                    <a:pt x="5107962" y="342900"/>
                  </a:lnTo>
                  <a:lnTo>
                    <a:pt x="5063320" y="317500"/>
                  </a:lnTo>
                  <a:lnTo>
                    <a:pt x="4974160" y="292100"/>
                  </a:lnTo>
                  <a:lnTo>
                    <a:pt x="4929650" y="266700"/>
                  </a:lnTo>
                  <a:lnTo>
                    <a:pt x="4885192" y="254000"/>
                  </a:lnTo>
                  <a:close/>
                </a:path>
                <a:path w="12192000" h="4673600">
                  <a:moveTo>
                    <a:pt x="867621" y="1168400"/>
                  </a:moveTo>
                  <a:lnTo>
                    <a:pt x="483755" y="1168400"/>
                  </a:lnTo>
                  <a:lnTo>
                    <a:pt x="436727" y="1181100"/>
                  </a:lnTo>
                  <a:lnTo>
                    <a:pt x="916569" y="1181100"/>
                  </a:lnTo>
                  <a:lnTo>
                    <a:pt x="867621" y="1168400"/>
                  </a:lnTo>
                  <a:close/>
                </a:path>
                <a:path w="12192000" h="4673600">
                  <a:moveTo>
                    <a:pt x="770372" y="1155700"/>
                  </a:moveTo>
                  <a:lnTo>
                    <a:pt x="578445" y="1155700"/>
                  </a:lnTo>
                  <a:lnTo>
                    <a:pt x="530995" y="1168400"/>
                  </a:lnTo>
                  <a:lnTo>
                    <a:pt x="818889" y="1168400"/>
                  </a:lnTo>
                  <a:lnTo>
                    <a:pt x="770372" y="1155700"/>
                  </a:lnTo>
                  <a:close/>
                </a:path>
                <a:path w="12192000" h="4673600">
                  <a:moveTo>
                    <a:pt x="2441613" y="114300"/>
                  </a:moveTo>
                  <a:lnTo>
                    <a:pt x="2211856" y="114300"/>
                  </a:lnTo>
                  <a:lnTo>
                    <a:pt x="2166052" y="127000"/>
                  </a:lnTo>
                  <a:lnTo>
                    <a:pt x="2121154" y="152400"/>
                  </a:lnTo>
                  <a:lnTo>
                    <a:pt x="2078580" y="177800"/>
                  </a:lnTo>
                  <a:lnTo>
                    <a:pt x="2039638" y="203200"/>
                  </a:lnTo>
                  <a:lnTo>
                    <a:pt x="2004450" y="228600"/>
                  </a:lnTo>
                  <a:lnTo>
                    <a:pt x="1973139" y="266700"/>
                  </a:lnTo>
                  <a:lnTo>
                    <a:pt x="1945828" y="304800"/>
                  </a:lnTo>
                  <a:lnTo>
                    <a:pt x="1922639" y="342900"/>
                  </a:lnTo>
                  <a:lnTo>
                    <a:pt x="1903696" y="381000"/>
                  </a:lnTo>
                  <a:lnTo>
                    <a:pt x="1889122" y="431800"/>
                  </a:lnTo>
                  <a:lnTo>
                    <a:pt x="1879039" y="469900"/>
                  </a:lnTo>
                  <a:lnTo>
                    <a:pt x="1873569" y="520700"/>
                  </a:lnTo>
                  <a:lnTo>
                    <a:pt x="1872837" y="571500"/>
                  </a:lnTo>
                  <a:lnTo>
                    <a:pt x="1876964" y="609600"/>
                  </a:lnTo>
                  <a:lnTo>
                    <a:pt x="1886074" y="660400"/>
                  </a:lnTo>
                  <a:lnTo>
                    <a:pt x="1900288" y="698500"/>
                  </a:lnTo>
                  <a:lnTo>
                    <a:pt x="1919732" y="749300"/>
                  </a:lnTo>
                  <a:lnTo>
                    <a:pt x="1944497" y="787400"/>
                  </a:lnTo>
                  <a:lnTo>
                    <a:pt x="1973298" y="825500"/>
                  </a:lnTo>
                  <a:lnTo>
                    <a:pt x="2005742" y="863600"/>
                  </a:lnTo>
                  <a:lnTo>
                    <a:pt x="2041436" y="901700"/>
                  </a:lnTo>
                  <a:lnTo>
                    <a:pt x="2079989" y="927100"/>
                  </a:lnTo>
                  <a:lnTo>
                    <a:pt x="2121008" y="952500"/>
                  </a:lnTo>
                  <a:lnTo>
                    <a:pt x="2164101" y="965200"/>
                  </a:lnTo>
                  <a:lnTo>
                    <a:pt x="2254941" y="990600"/>
                  </a:lnTo>
                  <a:lnTo>
                    <a:pt x="2392993" y="990600"/>
                  </a:lnTo>
                  <a:lnTo>
                    <a:pt x="2521331" y="952500"/>
                  </a:lnTo>
                  <a:lnTo>
                    <a:pt x="2563903" y="927100"/>
                  </a:lnTo>
                  <a:lnTo>
                    <a:pt x="2602840" y="901700"/>
                  </a:lnTo>
                  <a:lnTo>
                    <a:pt x="2638021" y="863600"/>
                  </a:lnTo>
                  <a:lnTo>
                    <a:pt x="2669323" y="825500"/>
                  </a:lnTo>
                  <a:lnTo>
                    <a:pt x="2696623" y="787400"/>
                  </a:lnTo>
                  <a:lnTo>
                    <a:pt x="2719800" y="749300"/>
                  </a:lnTo>
                  <a:lnTo>
                    <a:pt x="2738730" y="711200"/>
                  </a:lnTo>
                  <a:lnTo>
                    <a:pt x="2753292" y="673100"/>
                  </a:lnTo>
                  <a:lnTo>
                    <a:pt x="2763363" y="622300"/>
                  </a:lnTo>
                  <a:lnTo>
                    <a:pt x="2768821" y="584200"/>
                  </a:lnTo>
                  <a:lnTo>
                    <a:pt x="2769542" y="533400"/>
                  </a:lnTo>
                  <a:lnTo>
                    <a:pt x="2765406" y="482600"/>
                  </a:lnTo>
                  <a:lnTo>
                    <a:pt x="2756290" y="444500"/>
                  </a:lnTo>
                  <a:lnTo>
                    <a:pt x="2742070" y="393700"/>
                  </a:lnTo>
                  <a:lnTo>
                    <a:pt x="2722626" y="355600"/>
                  </a:lnTo>
                  <a:lnTo>
                    <a:pt x="2698470" y="304800"/>
                  </a:lnTo>
                  <a:lnTo>
                    <a:pt x="2670446" y="266700"/>
                  </a:lnTo>
                  <a:lnTo>
                    <a:pt x="2638919" y="241300"/>
                  </a:lnTo>
                  <a:lnTo>
                    <a:pt x="2604258" y="203200"/>
                  </a:lnTo>
                  <a:lnTo>
                    <a:pt x="2566829" y="177800"/>
                  </a:lnTo>
                  <a:lnTo>
                    <a:pt x="2527001" y="152400"/>
                  </a:lnTo>
                  <a:lnTo>
                    <a:pt x="2485139" y="139700"/>
                  </a:lnTo>
                  <a:lnTo>
                    <a:pt x="2441613" y="114300"/>
                  </a:lnTo>
                  <a:close/>
                </a:path>
                <a:path w="12192000" h="4673600">
                  <a:moveTo>
                    <a:pt x="3276372" y="0"/>
                  </a:moveTo>
                  <a:lnTo>
                    <a:pt x="3233509" y="0"/>
                  </a:lnTo>
                  <a:lnTo>
                    <a:pt x="3148457" y="25400"/>
                  </a:lnTo>
                  <a:lnTo>
                    <a:pt x="3110429" y="50800"/>
                  </a:lnTo>
                  <a:lnTo>
                    <a:pt x="3078910" y="76200"/>
                  </a:lnTo>
                  <a:lnTo>
                    <a:pt x="3054300" y="114300"/>
                  </a:lnTo>
                  <a:lnTo>
                    <a:pt x="3036998" y="152400"/>
                  </a:lnTo>
                  <a:lnTo>
                    <a:pt x="3027406" y="190500"/>
                  </a:lnTo>
                  <a:lnTo>
                    <a:pt x="3025923" y="241300"/>
                  </a:lnTo>
                  <a:lnTo>
                    <a:pt x="3032951" y="279400"/>
                  </a:lnTo>
                  <a:lnTo>
                    <a:pt x="3048889" y="317500"/>
                  </a:lnTo>
                  <a:lnTo>
                    <a:pt x="3078447" y="368300"/>
                  </a:lnTo>
                  <a:lnTo>
                    <a:pt x="3116528" y="406400"/>
                  </a:lnTo>
                  <a:lnTo>
                    <a:pt x="3161076" y="431800"/>
                  </a:lnTo>
                  <a:lnTo>
                    <a:pt x="3210038" y="444500"/>
                  </a:lnTo>
                  <a:lnTo>
                    <a:pt x="3282906" y="444500"/>
                  </a:lnTo>
                  <a:lnTo>
                    <a:pt x="3304381" y="431800"/>
                  </a:lnTo>
                  <a:lnTo>
                    <a:pt x="3325618" y="431800"/>
                  </a:lnTo>
                  <a:lnTo>
                    <a:pt x="3384435" y="393700"/>
                  </a:lnTo>
                  <a:lnTo>
                    <a:pt x="3415924" y="368300"/>
                  </a:lnTo>
                  <a:lnTo>
                    <a:pt x="3440517" y="330200"/>
                  </a:lnTo>
                  <a:lnTo>
                    <a:pt x="3457813" y="292100"/>
                  </a:lnTo>
                  <a:lnTo>
                    <a:pt x="3467411" y="254000"/>
                  </a:lnTo>
                  <a:lnTo>
                    <a:pt x="3468911" y="215900"/>
                  </a:lnTo>
                  <a:lnTo>
                    <a:pt x="3461914" y="165100"/>
                  </a:lnTo>
                  <a:lnTo>
                    <a:pt x="3446017" y="127000"/>
                  </a:lnTo>
                  <a:lnTo>
                    <a:pt x="3422048" y="88900"/>
                  </a:lnTo>
                  <a:lnTo>
                    <a:pt x="3391898" y="50800"/>
                  </a:lnTo>
                  <a:lnTo>
                    <a:pt x="3356768" y="38100"/>
                  </a:lnTo>
                  <a:lnTo>
                    <a:pt x="3317859" y="12700"/>
                  </a:lnTo>
                  <a:lnTo>
                    <a:pt x="3276372" y="0"/>
                  </a:lnTo>
                  <a:close/>
                </a:path>
                <a:path w="12192000" h="4673600">
                  <a:moveTo>
                    <a:pt x="10953508" y="355600"/>
                  </a:moveTo>
                  <a:lnTo>
                    <a:pt x="10104380" y="355600"/>
                  </a:lnTo>
                  <a:lnTo>
                    <a:pt x="10008061" y="381000"/>
                  </a:lnTo>
                  <a:lnTo>
                    <a:pt x="11045583" y="381000"/>
                  </a:lnTo>
                  <a:lnTo>
                    <a:pt x="10953508" y="355600"/>
                  </a:lnTo>
                  <a:close/>
                </a:path>
                <a:path w="12192000" h="4673600">
                  <a:moveTo>
                    <a:pt x="10860934" y="342900"/>
                  </a:moveTo>
                  <a:lnTo>
                    <a:pt x="10248195" y="342900"/>
                  </a:lnTo>
                  <a:lnTo>
                    <a:pt x="10200348" y="355600"/>
                  </a:lnTo>
                  <a:lnTo>
                    <a:pt x="10907282" y="355600"/>
                  </a:lnTo>
                  <a:lnTo>
                    <a:pt x="10860934" y="342900"/>
                  </a:lnTo>
                  <a:close/>
                </a:path>
                <a:path w="12192000" h="4673600">
                  <a:moveTo>
                    <a:pt x="10674358" y="330200"/>
                  </a:moveTo>
                  <a:lnTo>
                    <a:pt x="10391167" y="330200"/>
                  </a:lnTo>
                  <a:lnTo>
                    <a:pt x="10343607" y="342900"/>
                  </a:lnTo>
                  <a:lnTo>
                    <a:pt x="10721176" y="342900"/>
                  </a:lnTo>
                  <a:lnTo>
                    <a:pt x="10674358" y="330200"/>
                  </a:lnTo>
                  <a:close/>
                </a:path>
                <a:path w="12192000" h="4673600">
                  <a:moveTo>
                    <a:pt x="4707964" y="215900"/>
                  </a:moveTo>
                  <a:lnTo>
                    <a:pt x="4270576" y="215900"/>
                  </a:lnTo>
                  <a:lnTo>
                    <a:pt x="4141400" y="254000"/>
                  </a:lnTo>
                  <a:lnTo>
                    <a:pt x="4840790" y="254000"/>
                  </a:lnTo>
                  <a:lnTo>
                    <a:pt x="4707964" y="215900"/>
                  </a:lnTo>
                  <a:close/>
                </a:path>
                <a:path w="12192000" h="4673600">
                  <a:moveTo>
                    <a:pt x="4575794" y="203200"/>
                  </a:moveTo>
                  <a:lnTo>
                    <a:pt x="4400780" y="203200"/>
                  </a:lnTo>
                  <a:lnTo>
                    <a:pt x="4357271" y="215900"/>
                  </a:lnTo>
                  <a:lnTo>
                    <a:pt x="4619771" y="215900"/>
                  </a:lnTo>
                  <a:lnTo>
                    <a:pt x="4575794" y="203200"/>
                  </a:lnTo>
                  <a:close/>
                </a:path>
                <a:path w="12192000" h="4673600">
                  <a:moveTo>
                    <a:pt x="2351033" y="101600"/>
                  </a:moveTo>
                  <a:lnTo>
                    <a:pt x="2304714" y="101600"/>
                  </a:lnTo>
                  <a:lnTo>
                    <a:pt x="2258200" y="114300"/>
                  </a:lnTo>
                  <a:lnTo>
                    <a:pt x="2396788" y="114300"/>
                  </a:lnTo>
                  <a:lnTo>
                    <a:pt x="2351033" y="101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5625" y="3771898"/>
              <a:ext cx="6000750" cy="301942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48200" y="152400"/>
            <a:ext cx="164592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>
                <a:latin typeface="+mj-lt"/>
                <a:cs typeface="Times New Roman"/>
              </a:rPr>
              <a:t>Diodes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4800" y="838200"/>
            <a:ext cx="11024234" cy="125931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182245">
              <a:lnSpc>
                <a:spcPts val="2850"/>
              </a:lnSpc>
              <a:spcBef>
                <a:spcPts val="220"/>
              </a:spcBef>
            </a:pPr>
            <a:r>
              <a:rPr sz="2000" spc="-25" dirty="0">
                <a:latin typeface="+mn-lt"/>
                <a:cs typeface="Times New Roman"/>
              </a:rPr>
              <a:t>A</a:t>
            </a:r>
            <a:r>
              <a:rPr sz="2000" spc="-160" dirty="0">
                <a:latin typeface="+mn-lt"/>
                <a:cs typeface="Times New Roman"/>
              </a:rPr>
              <a:t> </a:t>
            </a:r>
            <a:r>
              <a:rPr sz="2000" dirty="0">
                <a:latin typeface="+mn-lt"/>
                <a:cs typeface="Times New Roman"/>
              </a:rPr>
              <a:t>diode</a:t>
            </a:r>
            <a:r>
              <a:rPr sz="2000" spc="-65" dirty="0">
                <a:latin typeface="+mn-lt"/>
                <a:cs typeface="Times New Roman"/>
              </a:rPr>
              <a:t> </a:t>
            </a:r>
            <a:r>
              <a:rPr sz="2000" dirty="0">
                <a:latin typeface="+mn-lt"/>
                <a:cs typeface="Times New Roman"/>
              </a:rPr>
              <a:t>is</a:t>
            </a:r>
            <a:r>
              <a:rPr sz="2000" spc="20" dirty="0">
                <a:latin typeface="+mn-lt"/>
                <a:cs typeface="Times New Roman"/>
              </a:rPr>
              <a:t> </a:t>
            </a:r>
            <a:r>
              <a:rPr sz="2000" dirty="0">
                <a:latin typeface="+mn-lt"/>
                <a:cs typeface="Times New Roman"/>
              </a:rPr>
              <a:t>a</a:t>
            </a:r>
            <a:r>
              <a:rPr sz="2000" spc="-45" dirty="0">
                <a:latin typeface="+mn-lt"/>
                <a:cs typeface="Times New Roman"/>
              </a:rPr>
              <a:t> </a:t>
            </a:r>
            <a:r>
              <a:rPr sz="2000" dirty="0">
                <a:latin typeface="+mn-lt"/>
                <a:cs typeface="Times New Roman"/>
              </a:rPr>
              <a:t>semiconductor</a:t>
            </a:r>
            <a:r>
              <a:rPr sz="2000" spc="-10" dirty="0">
                <a:latin typeface="+mn-lt"/>
                <a:cs typeface="Times New Roman"/>
              </a:rPr>
              <a:t> </a:t>
            </a:r>
            <a:r>
              <a:rPr sz="2000" dirty="0">
                <a:latin typeface="+mn-lt"/>
                <a:cs typeface="Times New Roman"/>
              </a:rPr>
              <a:t>device</a:t>
            </a:r>
            <a:r>
              <a:rPr sz="2000" spc="-45" dirty="0">
                <a:latin typeface="+mn-lt"/>
                <a:cs typeface="Times New Roman"/>
              </a:rPr>
              <a:t> </a:t>
            </a:r>
            <a:r>
              <a:rPr sz="2000" dirty="0">
                <a:latin typeface="+mn-lt"/>
                <a:cs typeface="Times New Roman"/>
              </a:rPr>
              <a:t>that</a:t>
            </a:r>
            <a:r>
              <a:rPr sz="2000" spc="-25" dirty="0">
                <a:latin typeface="+mn-lt"/>
                <a:cs typeface="Times New Roman"/>
              </a:rPr>
              <a:t> </a:t>
            </a:r>
            <a:r>
              <a:rPr sz="2000" dirty="0">
                <a:latin typeface="+mn-lt"/>
                <a:cs typeface="Times New Roman"/>
              </a:rPr>
              <a:t>essentially</a:t>
            </a:r>
            <a:r>
              <a:rPr sz="2000" spc="-30" dirty="0">
                <a:latin typeface="+mn-lt"/>
                <a:cs typeface="Times New Roman"/>
              </a:rPr>
              <a:t> </a:t>
            </a:r>
            <a:r>
              <a:rPr sz="2000" dirty="0">
                <a:latin typeface="+mn-lt"/>
                <a:cs typeface="Times New Roman"/>
              </a:rPr>
              <a:t>acts</a:t>
            </a:r>
            <a:r>
              <a:rPr sz="2000" spc="20" dirty="0">
                <a:latin typeface="+mn-lt"/>
                <a:cs typeface="Times New Roman"/>
              </a:rPr>
              <a:t> </a:t>
            </a:r>
            <a:r>
              <a:rPr sz="2000" dirty="0">
                <a:latin typeface="+mn-lt"/>
                <a:cs typeface="Times New Roman"/>
              </a:rPr>
              <a:t>as</a:t>
            </a:r>
            <a:r>
              <a:rPr sz="2000" spc="-60" dirty="0">
                <a:latin typeface="+mn-lt"/>
                <a:cs typeface="Times New Roman"/>
              </a:rPr>
              <a:t> </a:t>
            </a:r>
            <a:r>
              <a:rPr sz="2000" spc="-50" dirty="0">
                <a:latin typeface="+mn-lt"/>
                <a:cs typeface="Times New Roman"/>
              </a:rPr>
              <a:t>a </a:t>
            </a:r>
            <a:r>
              <a:rPr sz="2000" spc="-10" dirty="0">
                <a:latin typeface="+mn-lt"/>
                <a:cs typeface="Times New Roman"/>
              </a:rPr>
              <a:t>one-</a:t>
            </a:r>
            <a:r>
              <a:rPr sz="2000" dirty="0">
                <a:latin typeface="+mn-lt"/>
                <a:cs typeface="Times New Roman"/>
              </a:rPr>
              <a:t>way</a:t>
            </a:r>
            <a:r>
              <a:rPr sz="2000" spc="-10" dirty="0">
                <a:latin typeface="+mn-lt"/>
                <a:cs typeface="Times New Roman"/>
              </a:rPr>
              <a:t> </a:t>
            </a:r>
            <a:r>
              <a:rPr sz="2000" dirty="0">
                <a:latin typeface="+mn-lt"/>
                <a:cs typeface="Times New Roman"/>
              </a:rPr>
              <a:t>switch</a:t>
            </a:r>
            <a:r>
              <a:rPr sz="2000" spc="-5" dirty="0">
                <a:latin typeface="+mn-lt"/>
                <a:cs typeface="Times New Roman"/>
              </a:rPr>
              <a:t> </a:t>
            </a:r>
            <a:r>
              <a:rPr sz="2000" dirty="0">
                <a:latin typeface="+mn-lt"/>
                <a:cs typeface="Times New Roman"/>
              </a:rPr>
              <a:t>for</a:t>
            </a:r>
            <a:r>
              <a:rPr sz="2000" spc="-55" dirty="0">
                <a:latin typeface="+mn-lt"/>
                <a:cs typeface="Times New Roman"/>
              </a:rPr>
              <a:t> </a:t>
            </a:r>
            <a:r>
              <a:rPr sz="2000" spc="-10" dirty="0">
                <a:latin typeface="+mn-lt"/>
                <a:cs typeface="Times New Roman"/>
              </a:rPr>
              <a:t>current.</a:t>
            </a:r>
            <a:endParaRPr sz="2000">
              <a:latin typeface="+mn-lt"/>
              <a:cs typeface="Times New Roman"/>
            </a:endParaRPr>
          </a:p>
          <a:p>
            <a:pPr marL="12700">
              <a:lnSpc>
                <a:spcPts val="2865"/>
              </a:lnSpc>
              <a:spcBef>
                <a:spcPts val="940"/>
              </a:spcBef>
            </a:pPr>
            <a:r>
              <a:rPr sz="2000" dirty="0">
                <a:latin typeface="+mn-lt"/>
                <a:cs typeface="Times New Roman"/>
              </a:rPr>
              <a:t>It</a:t>
            </a:r>
            <a:r>
              <a:rPr sz="2000" spc="-25" dirty="0">
                <a:latin typeface="+mn-lt"/>
                <a:cs typeface="Times New Roman"/>
              </a:rPr>
              <a:t> </a:t>
            </a:r>
            <a:r>
              <a:rPr sz="2000" dirty="0">
                <a:latin typeface="+mn-lt"/>
                <a:cs typeface="Times New Roman"/>
              </a:rPr>
              <a:t>allows</a:t>
            </a:r>
            <a:r>
              <a:rPr sz="2000" spc="-60" dirty="0">
                <a:latin typeface="+mn-lt"/>
                <a:cs typeface="Times New Roman"/>
              </a:rPr>
              <a:t> </a:t>
            </a:r>
            <a:r>
              <a:rPr sz="2000" dirty="0">
                <a:latin typeface="+mn-lt"/>
                <a:cs typeface="Times New Roman"/>
              </a:rPr>
              <a:t>current</a:t>
            </a:r>
            <a:r>
              <a:rPr sz="2000" spc="-25" dirty="0">
                <a:latin typeface="+mn-lt"/>
                <a:cs typeface="Times New Roman"/>
              </a:rPr>
              <a:t> </a:t>
            </a:r>
            <a:r>
              <a:rPr sz="2000" dirty="0">
                <a:latin typeface="+mn-lt"/>
                <a:cs typeface="Times New Roman"/>
              </a:rPr>
              <a:t>to</a:t>
            </a:r>
            <a:r>
              <a:rPr sz="2000" spc="-25" dirty="0">
                <a:latin typeface="+mn-lt"/>
                <a:cs typeface="Times New Roman"/>
              </a:rPr>
              <a:t> </a:t>
            </a:r>
            <a:r>
              <a:rPr sz="2000" dirty="0">
                <a:latin typeface="+mn-lt"/>
                <a:cs typeface="Times New Roman"/>
              </a:rPr>
              <a:t>flow</a:t>
            </a:r>
            <a:r>
              <a:rPr sz="2000" spc="-25" dirty="0">
                <a:latin typeface="+mn-lt"/>
                <a:cs typeface="Times New Roman"/>
              </a:rPr>
              <a:t> </a:t>
            </a:r>
            <a:r>
              <a:rPr sz="2000" dirty="0">
                <a:latin typeface="+mn-lt"/>
                <a:cs typeface="Times New Roman"/>
              </a:rPr>
              <a:t>easily</a:t>
            </a:r>
            <a:r>
              <a:rPr sz="2000" spc="-25" dirty="0">
                <a:latin typeface="+mn-lt"/>
                <a:cs typeface="Times New Roman"/>
              </a:rPr>
              <a:t> </a:t>
            </a:r>
            <a:r>
              <a:rPr sz="2000" dirty="0">
                <a:latin typeface="+mn-lt"/>
                <a:cs typeface="Times New Roman"/>
              </a:rPr>
              <a:t>in</a:t>
            </a:r>
            <a:r>
              <a:rPr sz="2000" spc="-25" dirty="0">
                <a:latin typeface="+mn-lt"/>
                <a:cs typeface="Times New Roman"/>
              </a:rPr>
              <a:t> </a:t>
            </a:r>
            <a:r>
              <a:rPr sz="2000" dirty="0">
                <a:latin typeface="+mn-lt"/>
                <a:cs typeface="Times New Roman"/>
              </a:rPr>
              <a:t>one</a:t>
            </a:r>
            <a:r>
              <a:rPr sz="2000" spc="25" dirty="0">
                <a:latin typeface="+mn-lt"/>
                <a:cs typeface="Times New Roman"/>
              </a:rPr>
              <a:t> </a:t>
            </a:r>
            <a:r>
              <a:rPr sz="2000" dirty="0">
                <a:latin typeface="+mn-lt"/>
                <a:cs typeface="Times New Roman"/>
              </a:rPr>
              <a:t>direction,</a:t>
            </a:r>
            <a:r>
              <a:rPr sz="2000" spc="-25" dirty="0">
                <a:latin typeface="+mn-lt"/>
                <a:cs typeface="Times New Roman"/>
              </a:rPr>
              <a:t> </a:t>
            </a:r>
            <a:r>
              <a:rPr sz="2000">
                <a:latin typeface="+mn-lt"/>
                <a:cs typeface="Times New Roman"/>
              </a:rPr>
              <a:t>but</a:t>
            </a:r>
            <a:r>
              <a:rPr sz="2000" spc="-25">
                <a:latin typeface="+mn-lt"/>
                <a:cs typeface="Times New Roman"/>
              </a:rPr>
              <a:t> </a:t>
            </a:r>
            <a:r>
              <a:rPr sz="2000" spc="-10">
                <a:latin typeface="+mn-lt"/>
                <a:cs typeface="Times New Roman"/>
              </a:rPr>
              <a:t>severely</a:t>
            </a:r>
            <a:r>
              <a:rPr lang="en-US" sz="2000" spc="-10" dirty="0">
                <a:latin typeface="+mn-lt"/>
                <a:cs typeface="Times New Roman"/>
              </a:rPr>
              <a:t> restricts current from flowing in the opposite direction.</a:t>
            </a:r>
            <a:endParaRPr sz="2000">
              <a:latin typeface="+mn-lt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9804" y="0"/>
            <a:ext cx="4562475" cy="6858000"/>
            <a:chOff x="7629804" y="0"/>
            <a:chExt cx="4562475" cy="6858000"/>
          </a:xfrm>
        </p:grpSpPr>
        <p:sp>
          <p:nvSpPr>
            <p:cNvPr id="3" name="object 3"/>
            <p:cNvSpPr/>
            <p:nvPr/>
          </p:nvSpPr>
          <p:spPr>
            <a:xfrm>
              <a:off x="7629804" y="0"/>
              <a:ext cx="4562475" cy="6858000"/>
            </a:xfrm>
            <a:custGeom>
              <a:avLst/>
              <a:gdLst/>
              <a:ahLst/>
              <a:cxnLst/>
              <a:rect l="l" t="t" r="r" b="b"/>
              <a:pathLst>
                <a:path w="4562475" h="6858000">
                  <a:moveTo>
                    <a:pt x="4562195" y="0"/>
                  </a:moveTo>
                  <a:lnTo>
                    <a:pt x="1193012" y="0"/>
                  </a:lnTo>
                  <a:lnTo>
                    <a:pt x="1199489" y="185039"/>
                  </a:lnTo>
                  <a:lnTo>
                    <a:pt x="1199826" y="219836"/>
                  </a:lnTo>
                  <a:lnTo>
                    <a:pt x="1199938" y="279153"/>
                  </a:lnTo>
                  <a:lnTo>
                    <a:pt x="1199510" y="321298"/>
                  </a:lnTo>
                  <a:lnTo>
                    <a:pt x="1198703" y="363537"/>
                  </a:lnTo>
                  <a:lnTo>
                    <a:pt x="1198615" y="367883"/>
                  </a:lnTo>
                  <a:lnTo>
                    <a:pt x="1198509" y="373096"/>
                  </a:lnTo>
                  <a:lnTo>
                    <a:pt x="1197076" y="419988"/>
                  </a:lnTo>
                  <a:lnTo>
                    <a:pt x="1193135" y="473045"/>
                  </a:lnTo>
                  <a:lnTo>
                    <a:pt x="1185450" y="523731"/>
                  </a:lnTo>
                  <a:lnTo>
                    <a:pt x="1174299" y="572194"/>
                  </a:lnTo>
                  <a:lnTo>
                    <a:pt x="1159960" y="618585"/>
                  </a:lnTo>
                  <a:lnTo>
                    <a:pt x="1142709" y="663053"/>
                  </a:lnTo>
                  <a:lnTo>
                    <a:pt x="1122825" y="705747"/>
                  </a:lnTo>
                  <a:lnTo>
                    <a:pt x="1100585" y="746818"/>
                  </a:lnTo>
                  <a:lnTo>
                    <a:pt x="1076267" y="786415"/>
                  </a:lnTo>
                  <a:lnTo>
                    <a:pt x="1050148" y="824688"/>
                  </a:lnTo>
                  <a:lnTo>
                    <a:pt x="1022505" y="861785"/>
                  </a:lnTo>
                  <a:lnTo>
                    <a:pt x="993617" y="897857"/>
                  </a:lnTo>
                  <a:lnTo>
                    <a:pt x="963761" y="933053"/>
                  </a:lnTo>
                  <a:lnTo>
                    <a:pt x="933214" y="967522"/>
                  </a:lnTo>
                  <a:lnTo>
                    <a:pt x="902254" y="1001415"/>
                  </a:lnTo>
                  <a:lnTo>
                    <a:pt x="840206" y="1068070"/>
                  </a:lnTo>
                  <a:lnTo>
                    <a:pt x="804791" y="1107104"/>
                  </a:lnTo>
                  <a:lnTo>
                    <a:pt x="770788" y="1146568"/>
                  </a:lnTo>
                  <a:lnTo>
                    <a:pt x="738204" y="1186453"/>
                  </a:lnTo>
                  <a:lnTo>
                    <a:pt x="707050" y="1226751"/>
                  </a:lnTo>
                  <a:lnTo>
                    <a:pt x="677335" y="1267456"/>
                  </a:lnTo>
                  <a:lnTo>
                    <a:pt x="649067" y="1308559"/>
                  </a:lnTo>
                  <a:lnTo>
                    <a:pt x="622257" y="1350051"/>
                  </a:lnTo>
                  <a:lnTo>
                    <a:pt x="596914" y="1391927"/>
                  </a:lnTo>
                  <a:lnTo>
                    <a:pt x="573046" y="1434177"/>
                  </a:lnTo>
                  <a:lnTo>
                    <a:pt x="550664" y="1476794"/>
                  </a:lnTo>
                  <a:lnTo>
                    <a:pt x="529777" y="1519770"/>
                  </a:lnTo>
                  <a:lnTo>
                    <a:pt x="510393" y="1563097"/>
                  </a:lnTo>
                  <a:lnTo>
                    <a:pt x="492523" y="1606768"/>
                  </a:lnTo>
                  <a:lnTo>
                    <a:pt x="476175" y="1650775"/>
                  </a:lnTo>
                  <a:lnTo>
                    <a:pt x="461360" y="1695109"/>
                  </a:lnTo>
                  <a:lnTo>
                    <a:pt x="448085" y="1739764"/>
                  </a:lnTo>
                  <a:lnTo>
                    <a:pt x="436362" y="1784730"/>
                  </a:lnTo>
                  <a:lnTo>
                    <a:pt x="426198" y="1830002"/>
                  </a:lnTo>
                  <a:lnTo>
                    <a:pt x="417603" y="1875570"/>
                  </a:lnTo>
                  <a:lnTo>
                    <a:pt x="410587" y="1921427"/>
                  </a:lnTo>
                  <a:lnTo>
                    <a:pt x="405159" y="1967566"/>
                  </a:lnTo>
                  <a:lnTo>
                    <a:pt x="401328" y="2013977"/>
                  </a:lnTo>
                  <a:lnTo>
                    <a:pt x="399104" y="2060654"/>
                  </a:lnTo>
                  <a:lnTo>
                    <a:pt x="398495" y="2107589"/>
                  </a:lnTo>
                  <a:lnTo>
                    <a:pt x="399512" y="2154774"/>
                  </a:lnTo>
                  <a:lnTo>
                    <a:pt x="402163" y="2202202"/>
                  </a:lnTo>
                  <a:lnTo>
                    <a:pt x="406459" y="2249863"/>
                  </a:lnTo>
                  <a:lnTo>
                    <a:pt x="412407" y="2297751"/>
                  </a:lnTo>
                  <a:lnTo>
                    <a:pt x="420018" y="2345858"/>
                  </a:lnTo>
                  <a:lnTo>
                    <a:pt x="429300" y="2394176"/>
                  </a:lnTo>
                  <a:lnTo>
                    <a:pt x="440264" y="2442698"/>
                  </a:lnTo>
                  <a:lnTo>
                    <a:pt x="452918" y="2491414"/>
                  </a:lnTo>
                  <a:lnTo>
                    <a:pt x="467272" y="2540318"/>
                  </a:lnTo>
                  <a:lnTo>
                    <a:pt x="483336" y="2589403"/>
                  </a:lnTo>
                  <a:lnTo>
                    <a:pt x="501721" y="2638785"/>
                  </a:lnTo>
                  <a:lnTo>
                    <a:pt x="522385" y="2687189"/>
                  </a:lnTo>
                  <a:lnTo>
                    <a:pt x="545113" y="2734648"/>
                  </a:lnTo>
                  <a:lnTo>
                    <a:pt x="569690" y="2781193"/>
                  </a:lnTo>
                  <a:lnTo>
                    <a:pt x="595902" y="2826858"/>
                  </a:lnTo>
                  <a:lnTo>
                    <a:pt x="623534" y="2871674"/>
                  </a:lnTo>
                  <a:lnTo>
                    <a:pt x="652371" y="2915674"/>
                  </a:lnTo>
                  <a:lnTo>
                    <a:pt x="682199" y="2958889"/>
                  </a:lnTo>
                  <a:lnTo>
                    <a:pt x="712802" y="3001352"/>
                  </a:lnTo>
                  <a:lnTo>
                    <a:pt x="743967" y="3043096"/>
                  </a:lnTo>
                  <a:lnTo>
                    <a:pt x="775478" y="3084152"/>
                  </a:lnTo>
                  <a:lnTo>
                    <a:pt x="807122" y="3124553"/>
                  </a:lnTo>
                  <a:lnTo>
                    <a:pt x="838682" y="3164332"/>
                  </a:lnTo>
                  <a:lnTo>
                    <a:pt x="870866" y="3206209"/>
                  </a:lnTo>
                  <a:lnTo>
                    <a:pt x="900983" y="3248470"/>
                  </a:lnTo>
                  <a:lnTo>
                    <a:pt x="929060" y="3291094"/>
                  </a:lnTo>
                  <a:lnTo>
                    <a:pt x="955127" y="3334062"/>
                  </a:lnTo>
                  <a:lnTo>
                    <a:pt x="979212" y="3377355"/>
                  </a:lnTo>
                  <a:lnTo>
                    <a:pt x="1001343" y="3420952"/>
                  </a:lnTo>
                  <a:lnTo>
                    <a:pt x="1021549" y="3464834"/>
                  </a:lnTo>
                  <a:lnTo>
                    <a:pt x="1039859" y="3508981"/>
                  </a:lnTo>
                  <a:lnTo>
                    <a:pt x="1056302" y="3553373"/>
                  </a:lnTo>
                  <a:lnTo>
                    <a:pt x="1070905" y="3597991"/>
                  </a:lnTo>
                  <a:lnTo>
                    <a:pt x="1083698" y="3642816"/>
                  </a:lnTo>
                  <a:lnTo>
                    <a:pt x="1094708" y="3687826"/>
                  </a:lnTo>
                  <a:lnTo>
                    <a:pt x="1103966" y="3733004"/>
                  </a:lnTo>
                  <a:lnTo>
                    <a:pt x="1111498" y="3778328"/>
                  </a:lnTo>
                  <a:lnTo>
                    <a:pt x="1117335" y="3823780"/>
                  </a:lnTo>
                  <a:lnTo>
                    <a:pt x="1121503" y="3869339"/>
                  </a:lnTo>
                  <a:lnTo>
                    <a:pt x="1124033" y="3914986"/>
                  </a:lnTo>
                  <a:lnTo>
                    <a:pt x="1124952" y="3960701"/>
                  </a:lnTo>
                  <a:lnTo>
                    <a:pt x="1124289" y="4006465"/>
                  </a:lnTo>
                  <a:lnTo>
                    <a:pt x="1122073" y="4052257"/>
                  </a:lnTo>
                  <a:lnTo>
                    <a:pt x="1118333" y="4098059"/>
                  </a:lnTo>
                  <a:lnTo>
                    <a:pt x="1113096" y="4143850"/>
                  </a:lnTo>
                  <a:lnTo>
                    <a:pt x="1106391" y="4189610"/>
                  </a:lnTo>
                  <a:lnTo>
                    <a:pt x="1098248" y="4235321"/>
                  </a:lnTo>
                  <a:lnTo>
                    <a:pt x="1088694" y="4280962"/>
                  </a:lnTo>
                  <a:lnTo>
                    <a:pt x="1077759" y="4326513"/>
                  </a:lnTo>
                  <a:lnTo>
                    <a:pt x="1065470" y="4371955"/>
                  </a:lnTo>
                  <a:lnTo>
                    <a:pt x="1051856" y="4417269"/>
                  </a:lnTo>
                  <a:lnTo>
                    <a:pt x="1036947" y="4462434"/>
                  </a:lnTo>
                  <a:lnTo>
                    <a:pt x="1020770" y="4507430"/>
                  </a:lnTo>
                  <a:lnTo>
                    <a:pt x="1003354" y="4552239"/>
                  </a:lnTo>
                  <a:lnTo>
                    <a:pt x="984728" y="4596841"/>
                  </a:lnTo>
                  <a:lnTo>
                    <a:pt x="964920" y="4641215"/>
                  </a:lnTo>
                  <a:lnTo>
                    <a:pt x="942928" y="4688213"/>
                  </a:lnTo>
                  <a:lnTo>
                    <a:pt x="920591" y="4734985"/>
                  </a:lnTo>
                  <a:lnTo>
                    <a:pt x="897960" y="4781561"/>
                  </a:lnTo>
                  <a:lnTo>
                    <a:pt x="875083" y="4827973"/>
                  </a:lnTo>
                  <a:lnTo>
                    <a:pt x="852009" y="4874252"/>
                  </a:lnTo>
                  <a:lnTo>
                    <a:pt x="828788" y="4920428"/>
                  </a:lnTo>
                  <a:lnTo>
                    <a:pt x="735422" y="5104737"/>
                  </a:lnTo>
                  <a:lnTo>
                    <a:pt x="712206" y="5150872"/>
                  </a:lnTo>
                  <a:lnTo>
                    <a:pt x="689138" y="5197092"/>
                  </a:lnTo>
                  <a:lnTo>
                    <a:pt x="666269" y="5243428"/>
                  </a:lnTo>
                  <a:lnTo>
                    <a:pt x="643647" y="5289912"/>
                  </a:lnTo>
                  <a:lnTo>
                    <a:pt x="621321" y="5336576"/>
                  </a:lnTo>
                  <a:lnTo>
                    <a:pt x="599342" y="5383449"/>
                  </a:lnTo>
                  <a:lnTo>
                    <a:pt x="577758" y="5430564"/>
                  </a:lnTo>
                  <a:lnTo>
                    <a:pt x="556619" y="5477952"/>
                  </a:lnTo>
                  <a:lnTo>
                    <a:pt x="535973" y="5525643"/>
                  </a:lnTo>
                  <a:lnTo>
                    <a:pt x="515871" y="5573670"/>
                  </a:lnTo>
                  <a:lnTo>
                    <a:pt x="496362" y="5622063"/>
                  </a:lnTo>
                  <a:lnTo>
                    <a:pt x="477494" y="5670854"/>
                  </a:lnTo>
                  <a:lnTo>
                    <a:pt x="458956" y="5720589"/>
                  </a:lnTo>
                  <a:lnTo>
                    <a:pt x="441156" y="5770309"/>
                  </a:lnTo>
                  <a:lnTo>
                    <a:pt x="424099" y="5820010"/>
                  </a:lnTo>
                  <a:lnTo>
                    <a:pt x="407791" y="5869691"/>
                  </a:lnTo>
                  <a:lnTo>
                    <a:pt x="392235" y="5919347"/>
                  </a:lnTo>
                  <a:lnTo>
                    <a:pt x="377438" y="5968974"/>
                  </a:lnTo>
                  <a:lnTo>
                    <a:pt x="363405" y="6018570"/>
                  </a:lnTo>
                  <a:lnTo>
                    <a:pt x="350141" y="6068131"/>
                  </a:lnTo>
                  <a:lnTo>
                    <a:pt x="337651" y="6117654"/>
                  </a:lnTo>
                  <a:lnTo>
                    <a:pt x="325940" y="6167134"/>
                  </a:lnTo>
                  <a:lnTo>
                    <a:pt x="315014" y="6216569"/>
                  </a:lnTo>
                  <a:lnTo>
                    <a:pt x="304877" y="6265955"/>
                  </a:lnTo>
                  <a:lnTo>
                    <a:pt x="295536" y="6315289"/>
                  </a:lnTo>
                  <a:lnTo>
                    <a:pt x="286994" y="6364568"/>
                  </a:lnTo>
                  <a:lnTo>
                    <a:pt x="279257" y="6413787"/>
                  </a:lnTo>
                  <a:lnTo>
                    <a:pt x="272331" y="6462944"/>
                  </a:lnTo>
                  <a:lnTo>
                    <a:pt x="266220" y="6512035"/>
                  </a:lnTo>
                  <a:lnTo>
                    <a:pt x="260930" y="6561056"/>
                  </a:lnTo>
                  <a:lnTo>
                    <a:pt x="256466" y="6610005"/>
                  </a:lnTo>
                  <a:lnTo>
                    <a:pt x="252833" y="6658877"/>
                  </a:lnTo>
                  <a:lnTo>
                    <a:pt x="250037" y="6707670"/>
                  </a:lnTo>
                  <a:lnTo>
                    <a:pt x="248132" y="6857999"/>
                  </a:lnTo>
                  <a:lnTo>
                    <a:pt x="4562195" y="6857999"/>
                  </a:lnTo>
                  <a:lnTo>
                    <a:pt x="4562195" y="0"/>
                  </a:lnTo>
                  <a:close/>
                </a:path>
                <a:path w="4562475" h="6858000">
                  <a:moveTo>
                    <a:pt x="489813" y="3536696"/>
                  </a:moveTo>
                  <a:lnTo>
                    <a:pt x="448313" y="3539326"/>
                  </a:lnTo>
                  <a:lnTo>
                    <a:pt x="408010" y="3547046"/>
                  </a:lnTo>
                  <a:lnTo>
                    <a:pt x="369106" y="3559600"/>
                  </a:lnTo>
                  <a:lnTo>
                    <a:pt x="331807" y="3576732"/>
                  </a:lnTo>
                  <a:lnTo>
                    <a:pt x="296317" y="3598186"/>
                  </a:lnTo>
                  <a:lnTo>
                    <a:pt x="262840" y="3623706"/>
                  </a:lnTo>
                  <a:lnTo>
                    <a:pt x="231581" y="3653036"/>
                  </a:lnTo>
                  <a:lnTo>
                    <a:pt x="202745" y="3685921"/>
                  </a:lnTo>
                  <a:lnTo>
                    <a:pt x="176536" y="3722103"/>
                  </a:lnTo>
                  <a:lnTo>
                    <a:pt x="153157" y="3761327"/>
                  </a:lnTo>
                  <a:lnTo>
                    <a:pt x="132815" y="3803337"/>
                  </a:lnTo>
                  <a:lnTo>
                    <a:pt x="115712" y="3847877"/>
                  </a:lnTo>
                  <a:lnTo>
                    <a:pt x="102055" y="3894692"/>
                  </a:lnTo>
                  <a:lnTo>
                    <a:pt x="92046" y="3943524"/>
                  </a:lnTo>
                  <a:lnTo>
                    <a:pt x="85891" y="3994119"/>
                  </a:lnTo>
                  <a:lnTo>
                    <a:pt x="83794" y="4046220"/>
                  </a:lnTo>
                  <a:lnTo>
                    <a:pt x="85880" y="4098059"/>
                  </a:lnTo>
                  <a:lnTo>
                    <a:pt x="85891" y="4098322"/>
                  </a:lnTo>
                  <a:lnTo>
                    <a:pt x="92046" y="4148920"/>
                  </a:lnTo>
                  <a:lnTo>
                    <a:pt x="102055" y="4197759"/>
                  </a:lnTo>
                  <a:lnTo>
                    <a:pt x="115712" y="4244582"/>
                  </a:lnTo>
                  <a:lnTo>
                    <a:pt x="132815" y="4289131"/>
                  </a:lnTo>
                  <a:lnTo>
                    <a:pt x="153157" y="4331152"/>
                  </a:lnTo>
                  <a:lnTo>
                    <a:pt x="176536" y="4370388"/>
                  </a:lnTo>
                  <a:lnTo>
                    <a:pt x="202745" y="4406582"/>
                  </a:lnTo>
                  <a:lnTo>
                    <a:pt x="231581" y="4439478"/>
                  </a:lnTo>
                  <a:lnTo>
                    <a:pt x="262840" y="4468819"/>
                  </a:lnTo>
                  <a:lnTo>
                    <a:pt x="296317" y="4494350"/>
                  </a:lnTo>
                  <a:lnTo>
                    <a:pt x="331807" y="4515814"/>
                  </a:lnTo>
                  <a:lnTo>
                    <a:pt x="369106" y="4532954"/>
                  </a:lnTo>
                  <a:lnTo>
                    <a:pt x="408010" y="4545515"/>
                  </a:lnTo>
                  <a:lnTo>
                    <a:pt x="448313" y="4553239"/>
                  </a:lnTo>
                  <a:lnTo>
                    <a:pt x="489813" y="4555871"/>
                  </a:lnTo>
                  <a:lnTo>
                    <a:pt x="531333" y="4553239"/>
                  </a:lnTo>
                  <a:lnTo>
                    <a:pt x="571652" y="4545515"/>
                  </a:lnTo>
                  <a:lnTo>
                    <a:pt x="610567" y="4532954"/>
                  </a:lnTo>
                  <a:lnTo>
                    <a:pt x="647872" y="4515814"/>
                  </a:lnTo>
                  <a:lnTo>
                    <a:pt x="683365" y="4494350"/>
                  </a:lnTo>
                  <a:lnTo>
                    <a:pt x="716841" y="4468819"/>
                  </a:lnTo>
                  <a:lnTo>
                    <a:pt x="748097" y="4439478"/>
                  </a:lnTo>
                  <a:lnTo>
                    <a:pt x="776928" y="4406582"/>
                  </a:lnTo>
                  <a:lnTo>
                    <a:pt x="803131" y="4370388"/>
                  </a:lnTo>
                  <a:lnTo>
                    <a:pt x="826502" y="4331152"/>
                  </a:lnTo>
                  <a:lnTo>
                    <a:pt x="846836" y="4289131"/>
                  </a:lnTo>
                  <a:lnTo>
                    <a:pt x="863931" y="4244582"/>
                  </a:lnTo>
                  <a:lnTo>
                    <a:pt x="877582" y="4197759"/>
                  </a:lnTo>
                  <a:lnTo>
                    <a:pt x="887585" y="4148920"/>
                  </a:lnTo>
                  <a:lnTo>
                    <a:pt x="893736" y="4098322"/>
                  </a:lnTo>
                  <a:lnTo>
                    <a:pt x="895832" y="4046220"/>
                  </a:lnTo>
                  <a:lnTo>
                    <a:pt x="893736" y="3994119"/>
                  </a:lnTo>
                  <a:lnTo>
                    <a:pt x="887585" y="3943524"/>
                  </a:lnTo>
                  <a:lnTo>
                    <a:pt x="877582" y="3894692"/>
                  </a:lnTo>
                  <a:lnTo>
                    <a:pt x="863931" y="3847877"/>
                  </a:lnTo>
                  <a:lnTo>
                    <a:pt x="846836" y="3803337"/>
                  </a:lnTo>
                  <a:lnTo>
                    <a:pt x="826502" y="3761327"/>
                  </a:lnTo>
                  <a:lnTo>
                    <a:pt x="803131" y="3722103"/>
                  </a:lnTo>
                  <a:lnTo>
                    <a:pt x="776928" y="3685921"/>
                  </a:lnTo>
                  <a:lnTo>
                    <a:pt x="748097" y="3653036"/>
                  </a:lnTo>
                  <a:lnTo>
                    <a:pt x="716841" y="3623706"/>
                  </a:lnTo>
                  <a:lnTo>
                    <a:pt x="683365" y="3598186"/>
                  </a:lnTo>
                  <a:lnTo>
                    <a:pt x="647872" y="3576732"/>
                  </a:lnTo>
                  <a:lnTo>
                    <a:pt x="610567" y="3559600"/>
                  </a:lnTo>
                  <a:lnTo>
                    <a:pt x="571652" y="3547046"/>
                  </a:lnTo>
                  <a:lnTo>
                    <a:pt x="531333" y="3539326"/>
                  </a:lnTo>
                  <a:lnTo>
                    <a:pt x="489813" y="3536696"/>
                  </a:lnTo>
                  <a:close/>
                </a:path>
                <a:path w="4562475" h="6858000">
                  <a:moveTo>
                    <a:pt x="700252" y="0"/>
                  </a:moveTo>
                  <a:lnTo>
                    <a:pt x="11277" y="0"/>
                  </a:lnTo>
                  <a:lnTo>
                    <a:pt x="3149" y="42925"/>
                  </a:lnTo>
                  <a:lnTo>
                    <a:pt x="0" y="86409"/>
                  </a:lnTo>
                  <a:lnTo>
                    <a:pt x="331" y="129551"/>
                  </a:lnTo>
                  <a:lnTo>
                    <a:pt x="4274" y="175138"/>
                  </a:lnTo>
                  <a:lnTo>
                    <a:pt x="11912" y="219836"/>
                  </a:lnTo>
                  <a:lnTo>
                    <a:pt x="26128" y="273019"/>
                  </a:lnTo>
                  <a:lnTo>
                    <a:pt x="45057" y="322466"/>
                  </a:lnTo>
                  <a:lnTo>
                    <a:pt x="68290" y="367883"/>
                  </a:lnTo>
                  <a:lnTo>
                    <a:pt x="95419" y="408974"/>
                  </a:lnTo>
                  <a:lnTo>
                    <a:pt x="126034" y="445444"/>
                  </a:lnTo>
                  <a:lnTo>
                    <a:pt x="159727" y="476997"/>
                  </a:lnTo>
                  <a:lnTo>
                    <a:pt x="196088" y="503340"/>
                  </a:lnTo>
                  <a:lnTo>
                    <a:pt x="234708" y="524176"/>
                  </a:lnTo>
                  <a:lnTo>
                    <a:pt x="275180" y="539211"/>
                  </a:lnTo>
                  <a:lnTo>
                    <a:pt x="317093" y="548149"/>
                  </a:lnTo>
                  <a:lnTo>
                    <a:pt x="360039" y="550695"/>
                  </a:lnTo>
                  <a:lnTo>
                    <a:pt x="403610" y="546554"/>
                  </a:lnTo>
                  <a:lnTo>
                    <a:pt x="447395" y="535432"/>
                  </a:lnTo>
                  <a:lnTo>
                    <a:pt x="487628" y="518677"/>
                  </a:lnTo>
                  <a:lnTo>
                    <a:pt x="525200" y="496581"/>
                  </a:lnTo>
                  <a:lnTo>
                    <a:pt x="559911" y="469582"/>
                  </a:lnTo>
                  <a:lnTo>
                    <a:pt x="591559" y="438117"/>
                  </a:lnTo>
                  <a:lnTo>
                    <a:pt x="619943" y="402622"/>
                  </a:lnTo>
                  <a:lnTo>
                    <a:pt x="644864" y="363537"/>
                  </a:lnTo>
                  <a:lnTo>
                    <a:pt x="666120" y="321298"/>
                  </a:lnTo>
                  <a:lnTo>
                    <a:pt x="683511" y="276342"/>
                  </a:lnTo>
                  <a:lnTo>
                    <a:pt x="696837" y="229108"/>
                  </a:lnTo>
                  <a:lnTo>
                    <a:pt x="705896" y="180031"/>
                  </a:lnTo>
                  <a:lnTo>
                    <a:pt x="710395" y="130571"/>
                  </a:lnTo>
                  <a:lnTo>
                    <a:pt x="710412" y="78104"/>
                  </a:lnTo>
                  <a:lnTo>
                    <a:pt x="7002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29700" y="3038475"/>
              <a:ext cx="2552700" cy="107632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05000" y="609600"/>
            <a:ext cx="7924800" cy="608052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398780" marR="5080" indent="-386715">
              <a:lnSpc>
                <a:spcPts val="3529"/>
              </a:lnSpc>
              <a:spcBef>
                <a:spcPts val="955"/>
              </a:spcBef>
            </a:pPr>
            <a:r>
              <a:rPr spc="140" dirty="0">
                <a:latin typeface="+mj-lt"/>
              </a:rPr>
              <a:t>ELECTROLYTIC </a:t>
            </a:r>
            <a:r>
              <a:rPr spc="215" dirty="0">
                <a:latin typeface="+mj-lt"/>
              </a:rPr>
              <a:t>CAPACITOR</a:t>
            </a:r>
            <a:endParaRPr>
              <a:latin typeface="+mj-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5800" y="1752600"/>
            <a:ext cx="80010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+mn-lt"/>
                <a:cs typeface="Tahoma"/>
              </a:rPr>
              <a:t>The</a:t>
            </a:r>
            <a:r>
              <a:rPr sz="2000" spc="10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capacitor</a:t>
            </a:r>
            <a:r>
              <a:rPr sz="2000" spc="20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is</a:t>
            </a:r>
            <a:r>
              <a:rPr sz="2000" spc="-65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a</a:t>
            </a:r>
            <a:r>
              <a:rPr sz="2000" spc="5" dirty="0">
                <a:latin typeface="+mn-lt"/>
                <a:cs typeface="Tahoma"/>
              </a:rPr>
              <a:t> </a:t>
            </a:r>
            <a:r>
              <a:rPr sz="2000" spc="75" dirty="0">
                <a:latin typeface="+mn-lt"/>
                <a:cs typeface="Tahoma"/>
              </a:rPr>
              <a:t>component</a:t>
            </a:r>
            <a:r>
              <a:rPr sz="2000" spc="-60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which</a:t>
            </a:r>
            <a:r>
              <a:rPr sz="2000" spc="-5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has</a:t>
            </a:r>
            <a:r>
              <a:rPr sz="2000" spc="20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the</a:t>
            </a:r>
            <a:r>
              <a:rPr sz="2000" spc="15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ability</a:t>
            </a:r>
            <a:r>
              <a:rPr sz="2000" spc="-80" dirty="0">
                <a:latin typeface="+mn-lt"/>
                <a:cs typeface="Tahoma"/>
              </a:rPr>
              <a:t> </a:t>
            </a:r>
            <a:r>
              <a:rPr sz="2000" spc="40" dirty="0">
                <a:latin typeface="+mn-lt"/>
                <a:cs typeface="Tahoma"/>
              </a:rPr>
              <a:t>or </a:t>
            </a:r>
            <a:r>
              <a:rPr sz="2000" dirty="0">
                <a:latin typeface="+mn-lt"/>
                <a:cs typeface="Tahoma"/>
              </a:rPr>
              <a:t>“capacity”</a:t>
            </a:r>
            <a:r>
              <a:rPr sz="2000" spc="35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to</a:t>
            </a:r>
            <a:r>
              <a:rPr sz="2000" spc="5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store energy</a:t>
            </a:r>
            <a:r>
              <a:rPr sz="2000" spc="-90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in</a:t>
            </a:r>
            <a:r>
              <a:rPr sz="2000" spc="-25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the</a:t>
            </a:r>
            <a:r>
              <a:rPr sz="2000" spc="-10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form</a:t>
            </a:r>
            <a:r>
              <a:rPr sz="2000" spc="-40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of</a:t>
            </a:r>
            <a:r>
              <a:rPr sz="2000" spc="60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an</a:t>
            </a:r>
            <a:r>
              <a:rPr sz="2000" spc="-25" dirty="0">
                <a:latin typeface="+mn-lt"/>
                <a:cs typeface="Tahoma"/>
              </a:rPr>
              <a:t> </a:t>
            </a:r>
            <a:r>
              <a:rPr sz="2000" spc="-10" dirty="0">
                <a:latin typeface="+mn-lt"/>
                <a:cs typeface="Tahoma"/>
              </a:rPr>
              <a:t>electrical </a:t>
            </a:r>
            <a:r>
              <a:rPr sz="2000" dirty="0">
                <a:latin typeface="+mn-lt"/>
                <a:cs typeface="Tahoma"/>
              </a:rPr>
              <a:t>charge</a:t>
            </a:r>
            <a:r>
              <a:rPr sz="2000" spc="105" dirty="0">
                <a:latin typeface="+mn-lt"/>
                <a:cs typeface="Tahoma"/>
              </a:rPr>
              <a:t> </a:t>
            </a:r>
            <a:r>
              <a:rPr sz="2000" spc="70" dirty="0">
                <a:latin typeface="+mn-lt"/>
                <a:cs typeface="Tahoma"/>
              </a:rPr>
              <a:t>producing</a:t>
            </a:r>
            <a:r>
              <a:rPr sz="2000" spc="60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a</a:t>
            </a:r>
            <a:r>
              <a:rPr sz="2000" spc="90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potential</a:t>
            </a:r>
            <a:r>
              <a:rPr sz="2000" spc="80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difference</a:t>
            </a:r>
            <a:r>
              <a:rPr sz="2000" spc="105" dirty="0">
                <a:latin typeface="+mn-lt"/>
                <a:cs typeface="Tahoma"/>
              </a:rPr>
              <a:t> </a:t>
            </a:r>
            <a:r>
              <a:rPr sz="2000" spc="-10" dirty="0">
                <a:latin typeface="+mn-lt"/>
                <a:cs typeface="Tahoma"/>
              </a:rPr>
              <a:t>(Static </a:t>
            </a:r>
            <a:r>
              <a:rPr sz="2000" dirty="0">
                <a:latin typeface="+mn-lt"/>
                <a:cs typeface="Tahoma"/>
              </a:rPr>
              <a:t>Voltage)</a:t>
            </a:r>
            <a:r>
              <a:rPr sz="2000" spc="-55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across</a:t>
            </a:r>
            <a:r>
              <a:rPr sz="2000" spc="-90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its</a:t>
            </a:r>
            <a:r>
              <a:rPr sz="2000" spc="-5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plates,</a:t>
            </a:r>
            <a:r>
              <a:rPr sz="2000" spc="-50" dirty="0">
                <a:latin typeface="+mn-lt"/>
                <a:cs typeface="Tahoma"/>
              </a:rPr>
              <a:t> </a:t>
            </a:r>
            <a:r>
              <a:rPr sz="2000" spc="55" dirty="0">
                <a:latin typeface="+mn-lt"/>
                <a:cs typeface="Tahoma"/>
              </a:rPr>
              <a:t>much</a:t>
            </a:r>
            <a:r>
              <a:rPr sz="2000" spc="-35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like</a:t>
            </a:r>
            <a:r>
              <a:rPr sz="2000" spc="-95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a</a:t>
            </a:r>
            <a:r>
              <a:rPr sz="2000" spc="-25" dirty="0">
                <a:latin typeface="+mn-lt"/>
                <a:cs typeface="Tahoma"/>
              </a:rPr>
              <a:t> </a:t>
            </a:r>
            <a:r>
              <a:rPr sz="2000" spc="-10" dirty="0">
                <a:latin typeface="+mn-lt"/>
                <a:cs typeface="Tahoma"/>
              </a:rPr>
              <a:t>small </a:t>
            </a:r>
            <a:r>
              <a:rPr sz="2000" spc="45" dirty="0">
                <a:latin typeface="+mn-lt"/>
                <a:cs typeface="Tahoma"/>
              </a:rPr>
              <a:t>rechargeable</a:t>
            </a:r>
            <a:r>
              <a:rPr sz="2000" spc="-155" dirty="0">
                <a:latin typeface="+mn-lt"/>
                <a:cs typeface="Tahoma"/>
              </a:rPr>
              <a:t> </a:t>
            </a:r>
            <a:r>
              <a:rPr sz="2000" spc="-10">
                <a:latin typeface="+mn-lt"/>
                <a:cs typeface="Tahoma"/>
              </a:rPr>
              <a:t>battery.</a:t>
            </a:r>
            <a:endParaRPr sz="2000">
              <a:latin typeface="+mn-lt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882" y="255968"/>
            <a:ext cx="11278235" cy="677108"/>
          </a:xfrm>
        </p:spPr>
        <p:txBody>
          <a:bodyPr/>
          <a:lstStyle/>
          <a:p>
            <a:r>
              <a:rPr lang="en-US" dirty="0">
                <a:latin typeface="+mj-lt"/>
              </a:rPr>
              <a:t>                        Working principle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893971"/>
            <a:ext cx="11045825" cy="246221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Sensor detects dust or cleansing interval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Controller activates motor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Brushes moves across the panel surface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Cleansing cycle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completes,system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returns to standby</a:t>
            </a:r>
          </a:p>
          <a:p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57303"/>
            <a:ext cx="12192000" cy="5600697"/>
            <a:chOff x="0" y="1257303"/>
            <a:chExt cx="12192000" cy="5600697"/>
          </a:xfrm>
        </p:grpSpPr>
        <p:sp>
          <p:nvSpPr>
            <p:cNvPr id="3" name="object 3"/>
            <p:cNvSpPr/>
            <p:nvPr/>
          </p:nvSpPr>
          <p:spPr>
            <a:xfrm>
              <a:off x="0" y="2146300"/>
              <a:ext cx="12192000" cy="4711700"/>
            </a:xfrm>
            <a:custGeom>
              <a:avLst/>
              <a:gdLst/>
              <a:ahLst/>
              <a:cxnLst/>
              <a:rect l="l" t="t" r="r" b="b"/>
              <a:pathLst>
                <a:path w="12192000" h="4711700">
                  <a:moveTo>
                    <a:pt x="916569" y="1181100"/>
                  </a:moveTo>
                  <a:lnTo>
                    <a:pt x="436727" y="1181100"/>
                  </a:lnTo>
                  <a:lnTo>
                    <a:pt x="204713" y="1244600"/>
                  </a:lnTo>
                  <a:lnTo>
                    <a:pt x="158932" y="1270000"/>
                  </a:lnTo>
                  <a:lnTo>
                    <a:pt x="113355" y="1282700"/>
                  </a:lnTo>
                  <a:lnTo>
                    <a:pt x="0" y="1346200"/>
                  </a:lnTo>
                  <a:lnTo>
                    <a:pt x="0" y="4711700"/>
                  </a:lnTo>
                  <a:lnTo>
                    <a:pt x="12192000" y="4711700"/>
                  </a:lnTo>
                  <a:lnTo>
                    <a:pt x="12192000" y="1536700"/>
                  </a:lnTo>
                  <a:lnTo>
                    <a:pt x="6904590" y="1536700"/>
                  </a:lnTo>
                  <a:lnTo>
                    <a:pt x="6860352" y="1524000"/>
                  </a:lnTo>
                  <a:lnTo>
                    <a:pt x="6816248" y="1524000"/>
                  </a:lnTo>
                  <a:lnTo>
                    <a:pt x="6772293" y="1511300"/>
                  </a:lnTo>
                  <a:lnTo>
                    <a:pt x="6728496" y="1511300"/>
                  </a:lnTo>
                  <a:lnTo>
                    <a:pt x="6469739" y="1435100"/>
                  </a:lnTo>
                  <a:lnTo>
                    <a:pt x="6385305" y="1384300"/>
                  </a:lnTo>
                  <a:lnTo>
                    <a:pt x="6343483" y="1371600"/>
                  </a:lnTo>
                  <a:lnTo>
                    <a:pt x="2223557" y="1371600"/>
                  </a:lnTo>
                  <a:lnTo>
                    <a:pt x="2172935" y="1358900"/>
                  </a:lnTo>
                  <a:lnTo>
                    <a:pt x="2021004" y="1358900"/>
                  </a:lnTo>
                  <a:lnTo>
                    <a:pt x="1970355" y="1346200"/>
                  </a:lnTo>
                  <a:lnTo>
                    <a:pt x="1919712" y="1346200"/>
                  </a:lnTo>
                  <a:lnTo>
                    <a:pt x="1869081" y="1333500"/>
                  </a:lnTo>
                  <a:lnTo>
                    <a:pt x="1767873" y="1333500"/>
                  </a:lnTo>
                  <a:lnTo>
                    <a:pt x="1717308" y="1320800"/>
                  </a:lnTo>
                  <a:lnTo>
                    <a:pt x="1666774" y="1320800"/>
                  </a:lnTo>
                  <a:lnTo>
                    <a:pt x="1565826" y="1295400"/>
                  </a:lnTo>
                  <a:lnTo>
                    <a:pt x="1515421" y="1295400"/>
                  </a:lnTo>
                  <a:lnTo>
                    <a:pt x="1414776" y="1270000"/>
                  </a:lnTo>
                  <a:lnTo>
                    <a:pt x="1364547" y="1270000"/>
                  </a:lnTo>
                  <a:lnTo>
                    <a:pt x="1214293" y="1231900"/>
                  </a:lnTo>
                  <a:lnTo>
                    <a:pt x="1164371" y="1231900"/>
                  </a:lnTo>
                  <a:lnTo>
                    <a:pt x="1015117" y="1193800"/>
                  </a:lnTo>
                  <a:lnTo>
                    <a:pt x="965734" y="1193800"/>
                  </a:lnTo>
                  <a:lnTo>
                    <a:pt x="916569" y="1181100"/>
                  </a:lnTo>
                  <a:close/>
                </a:path>
                <a:path w="12192000" h="4711700">
                  <a:moveTo>
                    <a:pt x="11137144" y="393700"/>
                  </a:moveTo>
                  <a:lnTo>
                    <a:pt x="9911408" y="393700"/>
                  </a:lnTo>
                  <a:lnTo>
                    <a:pt x="9472780" y="508000"/>
                  </a:lnTo>
                  <a:lnTo>
                    <a:pt x="9423711" y="533400"/>
                  </a:lnTo>
                  <a:lnTo>
                    <a:pt x="9325400" y="558800"/>
                  </a:lnTo>
                  <a:lnTo>
                    <a:pt x="9276161" y="584200"/>
                  </a:lnTo>
                  <a:lnTo>
                    <a:pt x="9226870" y="596900"/>
                  </a:lnTo>
                  <a:lnTo>
                    <a:pt x="9177528" y="622300"/>
                  </a:lnTo>
                  <a:lnTo>
                    <a:pt x="9131436" y="635000"/>
                  </a:lnTo>
                  <a:lnTo>
                    <a:pt x="9085576" y="660400"/>
                  </a:lnTo>
                  <a:lnTo>
                    <a:pt x="9039935" y="673100"/>
                  </a:lnTo>
                  <a:lnTo>
                    <a:pt x="8949258" y="723900"/>
                  </a:lnTo>
                  <a:lnTo>
                    <a:pt x="8904198" y="736600"/>
                  </a:lnTo>
                  <a:lnTo>
                    <a:pt x="8769976" y="812800"/>
                  </a:lnTo>
                  <a:lnTo>
                    <a:pt x="8725512" y="825500"/>
                  </a:lnTo>
                  <a:lnTo>
                    <a:pt x="8504706" y="952500"/>
                  </a:lnTo>
                  <a:lnTo>
                    <a:pt x="8460759" y="965200"/>
                  </a:lnTo>
                  <a:lnTo>
                    <a:pt x="8065584" y="1193800"/>
                  </a:lnTo>
                  <a:lnTo>
                    <a:pt x="8021483" y="1206500"/>
                  </a:lnTo>
                  <a:lnTo>
                    <a:pt x="7799451" y="1333500"/>
                  </a:lnTo>
                  <a:lnTo>
                    <a:pt x="7755008" y="1346200"/>
                  </a:lnTo>
                  <a:lnTo>
                    <a:pt x="7710463" y="1371600"/>
                  </a:lnTo>
                  <a:lnTo>
                    <a:pt x="7665826" y="1384300"/>
                  </a:lnTo>
                  <a:lnTo>
                    <a:pt x="7621109" y="1409700"/>
                  </a:lnTo>
                  <a:lnTo>
                    <a:pt x="7531486" y="1435100"/>
                  </a:lnTo>
                  <a:lnTo>
                    <a:pt x="7486603" y="1460500"/>
                  </a:lnTo>
                  <a:lnTo>
                    <a:pt x="7351811" y="1498600"/>
                  </a:lnTo>
                  <a:lnTo>
                    <a:pt x="7306873" y="1498600"/>
                  </a:lnTo>
                  <a:lnTo>
                    <a:pt x="7217057" y="1524000"/>
                  </a:lnTo>
                  <a:lnTo>
                    <a:pt x="7127402" y="1524000"/>
                  </a:lnTo>
                  <a:lnTo>
                    <a:pt x="7082664" y="1536700"/>
                  </a:lnTo>
                  <a:lnTo>
                    <a:pt x="12192000" y="1536700"/>
                  </a:lnTo>
                  <a:lnTo>
                    <a:pt x="12192000" y="876300"/>
                  </a:lnTo>
                  <a:lnTo>
                    <a:pt x="12105640" y="812800"/>
                  </a:lnTo>
                  <a:lnTo>
                    <a:pt x="11805783" y="635000"/>
                  </a:lnTo>
                  <a:lnTo>
                    <a:pt x="11762275" y="622300"/>
                  </a:lnTo>
                  <a:lnTo>
                    <a:pt x="11674778" y="571500"/>
                  </a:lnTo>
                  <a:lnTo>
                    <a:pt x="11630792" y="558800"/>
                  </a:lnTo>
                  <a:lnTo>
                    <a:pt x="11586651" y="533400"/>
                  </a:lnTo>
                  <a:lnTo>
                    <a:pt x="11497910" y="508000"/>
                  </a:lnTo>
                  <a:lnTo>
                    <a:pt x="11453315" y="482600"/>
                  </a:lnTo>
                  <a:lnTo>
                    <a:pt x="11137144" y="393700"/>
                  </a:lnTo>
                  <a:close/>
                </a:path>
                <a:path w="12192000" h="4711700">
                  <a:moveTo>
                    <a:pt x="4752172" y="228600"/>
                  </a:moveTo>
                  <a:lnTo>
                    <a:pt x="4227397" y="228600"/>
                  </a:lnTo>
                  <a:lnTo>
                    <a:pt x="3928698" y="317500"/>
                  </a:lnTo>
                  <a:lnTo>
                    <a:pt x="3886584" y="342900"/>
                  </a:lnTo>
                  <a:lnTo>
                    <a:pt x="3844621" y="355600"/>
                  </a:lnTo>
                  <a:lnTo>
                    <a:pt x="3761167" y="406400"/>
                  </a:lnTo>
                  <a:lnTo>
                    <a:pt x="3719684" y="419100"/>
                  </a:lnTo>
                  <a:lnTo>
                    <a:pt x="3637227" y="469900"/>
                  </a:lnTo>
                  <a:lnTo>
                    <a:pt x="3596261" y="508000"/>
                  </a:lnTo>
                  <a:lnTo>
                    <a:pt x="3514875" y="558800"/>
                  </a:lnTo>
                  <a:lnTo>
                    <a:pt x="3474464" y="596900"/>
                  </a:lnTo>
                  <a:lnTo>
                    <a:pt x="3434246" y="622300"/>
                  </a:lnTo>
                  <a:lnTo>
                    <a:pt x="3394225" y="660400"/>
                  </a:lnTo>
                  <a:lnTo>
                    <a:pt x="3354405" y="685800"/>
                  </a:lnTo>
                  <a:lnTo>
                    <a:pt x="3314792" y="723900"/>
                  </a:lnTo>
                  <a:lnTo>
                    <a:pt x="3197225" y="838200"/>
                  </a:lnTo>
                  <a:lnTo>
                    <a:pt x="3130279" y="914400"/>
                  </a:lnTo>
                  <a:lnTo>
                    <a:pt x="3096482" y="939800"/>
                  </a:lnTo>
                  <a:lnTo>
                    <a:pt x="3062384" y="977900"/>
                  </a:lnTo>
                  <a:lnTo>
                    <a:pt x="3027922" y="1016000"/>
                  </a:lnTo>
                  <a:lnTo>
                    <a:pt x="2993032" y="1054100"/>
                  </a:lnTo>
                  <a:lnTo>
                    <a:pt x="2957650" y="1079500"/>
                  </a:lnTo>
                  <a:lnTo>
                    <a:pt x="2921714" y="1117600"/>
                  </a:lnTo>
                  <a:lnTo>
                    <a:pt x="2885158" y="1143000"/>
                  </a:lnTo>
                  <a:lnTo>
                    <a:pt x="2847921" y="1168400"/>
                  </a:lnTo>
                  <a:lnTo>
                    <a:pt x="2809938" y="1206500"/>
                  </a:lnTo>
                  <a:lnTo>
                    <a:pt x="2771146" y="1231900"/>
                  </a:lnTo>
                  <a:lnTo>
                    <a:pt x="2731481" y="1257300"/>
                  </a:lnTo>
                  <a:lnTo>
                    <a:pt x="2690879" y="1270000"/>
                  </a:lnTo>
                  <a:lnTo>
                    <a:pt x="2649278" y="1295400"/>
                  </a:lnTo>
                  <a:lnTo>
                    <a:pt x="2606613" y="1320800"/>
                  </a:lnTo>
                  <a:lnTo>
                    <a:pt x="2562822" y="1333500"/>
                  </a:lnTo>
                  <a:lnTo>
                    <a:pt x="2471603" y="1358900"/>
                  </a:lnTo>
                  <a:lnTo>
                    <a:pt x="2424049" y="1358900"/>
                  </a:lnTo>
                  <a:lnTo>
                    <a:pt x="2375114" y="1371600"/>
                  </a:lnTo>
                  <a:lnTo>
                    <a:pt x="6343483" y="1371600"/>
                  </a:lnTo>
                  <a:lnTo>
                    <a:pt x="6219738" y="1295400"/>
                  </a:lnTo>
                  <a:lnTo>
                    <a:pt x="6179103" y="1257300"/>
                  </a:lnTo>
                  <a:lnTo>
                    <a:pt x="6138796" y="1231900"/>
                  </a:lnTo>
                  <a:lnTo>
                    <a:pt x="6098827" y="1193800"/>
                  </a:lnTo>
                  <a:lnTo>
                    <a:pt x="6059209" y="1168400"/>
                  </a:lnTo>
                  <a:lnTo>
                    <a:pt x="5981073" y="1092200"/>
                  </a:lnTo>
                  <a:lnTo>
                    <a:pt x="5942579" y="1041400"/>
                  </a:lnTo>
                  <a:lnTo>
                    <a:pt x="5904484" y="1003300"/>
                  </a:lnTo>
                  <a:lnTo>
                    <a:pt x="5871580" y="965200"/>
                  </a:lnTo>
                  <a:lnTo>
                    <a:pt x="5838309" y="927100"/>
                  </a:lnTo>
                  <a:lnTo>
                    <a:pt x="5804650" y="889000"/>
                  </a:lnTo>
                  <a:lnTo>
                    <a:pt x="5770584" y="850900"/>
                  </a:lnTo>
                  <a:lnTo>
                    <a:pt x="5736091" y="825500"/>
                  </a:lnTo>
                  <a:lnTo>
                    <a:pt x="5701151" y="787400"/>
                  </a:lnTo>
                  <a:lnTo>
                    <a:pt x="5665745" y="749300"/>
                  </a:lnTo>
                  <a:lnTo>
                    <a:pt x="5629853" y="711200"/>
                  </a:lnTo>
                  <a:lnTo>
                    <a:pt x="5593456" y="673100"/>
                  </a:lnTo>
                  <a:lnTo>
                    <a:pt x="5556533" y="647700"/>
                  </a:lnTo>
                  <a:lnTo>
                    <a:pt x="5519065" y="609600"/>
                  </a:lnTo>
                  <a:lnTo>
                    <a:pt x="5481033" y="571500"/>
                  </a:lnTo>
                  <a:lnTo>
                    <a:pt x="5442417" y="546100"/>
                  </a:lnTo>
                  <a:lnTo>
                    <a:pt x="5403196" y="508000"/>
                  </a:lnTo>
                  <a:lnTo>
                    <a:pt x="5363352" y="482600"/>
                  </a:lnTo>
                  <a:lnTo>
                    <a:pt x="5322865" y="457200"/>
                  </a:lnTo>
                  <a:lnTo>
                    <a:pt x="5281715" y="431800"/>
                  </a:lnTo>
                  <a:lnTo>
                    <a:pt x="5239882" y="406400"/>
                  </a:lnTo>
                  <a:lnTo>
                    <a:pt x="5197348" y="381000"/>
                  </a:lnTo>
                  <a:lnTo>
                    <a:pt x="5152639" y="368300"/>
                  </a:lnTo>
                  <a:lnTo>
                    <a:pt x="5063320" y="317500"/>
                  </a:lnTo>
                  <a:lnTo>
                    <a:pt x="4752172" y="228600"/>
                  </a:lnTo>
                  <a:close/>
                </a:path>
                <a:path w="12192000" h="4711700">
                  <a:moveTo>
                    <a:pt x="818889" y="1168400"/>
                  </a:moveTo>
                  <a:lnTo>
                    <a:pt x="578445" y="1168400"/>
                  </a:lnTo>
                  <a:lnTo>
                    <a:pt x="530995" y="1181100"/>
                  </a:lnTo>
                  <a:lnTo>
                    <a:pt x="867621" y="1181100"/>
                  </a:lnTo>
                  <a:lnTo>
                    <a:pt x="818889" y="1168400"/>
                  </a:lnTo>
                  <a:close/>
                </a:path>
                <a:path w="12192000" h="4711700">
                  <a:moveTo>
                    <a:pt x="2351033" y="101600"/>
                  </a:moveTo>
                  <a:lnTo>
                    <a:pt x="2304714" y="101600"/>
                  </a:lnTo>
                  <a:lnTo>
                    <a:pt x="2258200" y="114300"/>
                  </a:lnTo>
                  <a:lnTo>
                    <a:pt x="2211856" y="114300"/>
                  </a:lnTo>
                  <a:lnTo>
                    <a:pt x="2166052" y="127000"/>
                  </a:lnTo>
                  <a:lnTo>
                    <a:pt x="2121154" y="152400"/>
                  </a:lnTo>
                  <a:lnTo>
                    <a:pt x="2078580" y="177800"/>
                  </a:lnTo>
                  <a:lnTo>
                    <a:pt x="2039638" y="203200"/>
                  </a:lnTo>
                  <a:lnTo>
                    <a:pt x="2004450" y="241300"/>
                  </a:lnTo>
                  <a:lnTo>
                    <a:pt x="1973139" y="266700"/>
                  </a:lnTo>
                  <a:lnTo>
                    <a:pt x="1945828" y="304800"/>
                  </a:lnTo>
                  <a:lnTo>
                    <a:pt x="1922639" y="342900"/>
                  </a:lnTo>
                  <a:lnTo>
                    <a:pt x="1903696" y="393700"/>
                  </a:lnTo>
                  <a:lnTo>
                    <a:pt x="1889122" y="431800"/>
                  </a:lnTo>
                  <a:lnTo>
                    <a:pt x="1879039" y="482600"/>
                  </a:lnTo>
                  <a:lnTo>
                    <a:pt x="1873569" y="520700"/>
                  </a:lnTo>
                  <a:lnTo>
                    <a:pt x="1872837" y="571500"/>
                  </a:lnTo>
                  <a:lnTo>
                    <a:pt x="1876964" y="622300"/>
                  </a:lnTo>
                  <a:lnTo>
                    <a:pt x="1886074" y="660400"/>
                  </a:lnTo>
                  <a:lnTo>
                    <a:pt x="1900288" y="711200"/>
                  </a:lnTo>
                  <a:lnTo>
                    <a:pt x="1919732" y="749300"/>
                  </a:lnTo>
                  <a:lnTo>
                    <a:pt x="1944497" y="800100"/>
                  </a:lnTo>
                  <a:lnTo>
                    <a:pt x="1973298" y="838200"/>
                  </a:lnTo>
                  <a:lnTo>
                    <a:pt x="2005742" y="876300"/>
                  </a:lnTo>
                  <a:lnTo>
                    <a:pt x="2041436" y="901700"/>
                  </a:lnTo>
                  <a:lnTo>
                    <a:pt x="2079989" y="927100"/>
                  </a:lnTo>
                  <a:lnTo>
                    <a:pt x="2121008" y="952500"/>
                  </a:lnTo>
                  <a:lnTo>
                    <a:pt x="2164101" y="977900"/>
                  </a:lnTo>
                  <a:lnTo>
                    <a:pt x="2254941" y="1003300"/>
                  </a:lnTo>
                  <a:lnTo>
                    <a:pt x="2349373" y="1003300"/>
                  </a:lnTo>
                  <a:lnTo>
                    <a:pt x="2392993" y="990600"/>
                  </a:lnTo>
                  <a:lnTo>
                    <a:pt x="2436399" y="990600"/>
                  </a:lnTo>
                  <a:lnTo>
                    <a:pt x="2479282" y="977900"/>
                  </a:lnTo>
                  <a:lnTo>
                    <a:pt x="2563903" y="927100"/>
                  </a:lnTo>
                  <a:lnTo>
                    <a:pt x="2602840" y="901700"/>
                  </a:lnTo>
                  <a:lnTo>
                    <a:pt x="2638021" y="876300"/>
                  </a:lnTo>
                  <a:lnTo>
                    <a:pt x="2669323" y="838200"/>
                  </a:lnTo>
                  <a:lnTo>
                    <a:pt x="2696623" y="800100"/>
                  </a:lnTo>
                  <a:lnTo>
                    <a:pt x="2719800" y="762000"/>
                  </a:lnTo>
                  <a:lnTo>
                    <a:pt x="2738730" y="723900"/>
                  </a:lnTo>
                  <a:lnTo>
                    <a:pt x="2753292" y="673100"/>
                  </a:lnTo>
                  <a:lnTo>
                    <a:pt x="2763363" y="635000"/>
                  </a:lnTo>
                  <a:lnTo>
                    <a:pt x="2768821" y="584200"/>
                  </a:lnTo>
                  <a:lnTo>
                    <a:pt x="2769542" y="533400"/>
                  </a:lnTo>
                  <a:lnTo>
                    <a:pt x="2765406" y="495300"/>
                  </a:lnTo>
                  <a:lnTo>
                    <a:pt x="2756290" y="444500"/>
                  </a:lnTo>
                  <a:lnTo>
                    <a:pt x="2742070" y="393700"/>
                  </a:lnTo>
                  <a:lnTo>
                    <a:pt x="2722626" y="355600"/>
                  </a:lnTo>
                  <a:lnTo>
                    <a:pt x="2698470" y="304800"/>
                  </a:lnTo>
                  <a:lnTo>
                    <a:pt x="2670446" y="266700"/>
                  </a:lnTo>
                  <a:lnTo>
                    <a:pt x="2638919" y="241300"/>
                  </a:lnTo>
                  <a:lnTo>
                    <a:pt x="2604258" y="203200"/>
                  </a:lnTo>
                  <a:lnTo>
                    <a:pt x="2566829" y="177800"/>
                  </a:lnTo>
                  <a:lnTo>
                    <a:pt x="2527001" y="152400"/>
                  </a:lnTo>
                  <a:lnTo>
                    <a:pt x="2485139" y="139700"/>
                  </a:lnTo>
                  <a:lnTo>
                    <a:pt x="2351033" y="101600"/>
                  </a:lnTo>
                  <a:close/>
                </a:path>
                <a:path w="12192000" h="4711700">
                  <a:moveTo>
                    <a:pt x="3276372" y="0"/>
                  </a:moveTo>
                  <a:lnTo>
                    <a:pt x="3233509" y="0"/>
                  </a:lnTo>
                  <a:lnTo>
                    <a:pt x="3148457" y="25400"/>
                  </a:lnTo>
                  <a:lnTo>
                    <a:pt x="3110429" y="50800"/>
                  </a:lnTo>
                  <a:lnTo>
                    <a:pt x="3078910" y="76200"/>
                  </a:lnTo>
                  <a:lnTo>
                    <a:pt x="3054300" y="114300"/>
                  </a:lnTo>
                  <a:lnTo>
                    <a:pt x="3036998" y="152400"/>
                  </a:lnTo>
                  <a:lnTo>
                    <a:pt x="3027406" y="190500"/>
                  </a:lnTo>
                  <a:lnTo>
                    <a:pt x="3025923" y="241300"/>
                  </a:lnTo>
                  <a:lnTo>
                    <a:pt x="3032951" y="279400"/>
                  </a:lnTo>
                  <a:lnTo>
                    <a:pt x="3048889" y="330200"/>
                  </a:lnTo>
                  <a:lnTo>
                    <a:pt x="3078447" y="368300"/>
                  </a:lnTo>
                  <a:lnTo>
                    <a:pt x="3116528" y="406400"/>
                  </a:lnTo>
                  <a:lnTo>
                    <a:pt x="3161076" y="431800"/>
                  </a:lnTo>
                  <a:lnTo>
                    <a:pt x="3210038" y="444500"/>
                  </a:lnTo>
                  <a:lnTo>
                    <a:pt x="3304381" y="444500"/>
                  </a:lnTo>
                  <a:lnTo>
                    <a:pt x="3346450" y="419100"/>
                  </a:lnTo>
                  <a:lnTo>
                    <a:pt x="3384435" y="393700"/>
                  </a:lnTo>
                  <a:lnTo>
                    <a:pt x="3415924" y="368300"/>
                  </a:lnTo>
                  <a:lnTo>
                    <a:pt x="3440517" y="330200"/>
                  </a:lnTo>
                  <a:lnTo>
                    <a:pt x="3457813" y="292100"/>
                  </a:lnTo>
                  <a:lnTo>
                    <a:pt x="3467411" y="254000"/>
                  </a:lnTo>
                  <a:lnTo>
                    <a:pt x="3468911" y="215900"/>
                  </a:lnTo>
                  <a:lnTo>
                    <a:pt x="3461914" y="165100"/>
                  </a:lnTo>
                  <a:lnTo>
                    <a:pt x="3446017" y="127000"/>
                  </a:lnTo>
                  <a:lnTo>
                    <a:pt x="3422048" y="88900"/>
                  </a:lnTo>
                  <a:lnTo>
                    <a:pt x="3391898" y="50800"/>
                  </a:lnTo>
                  <a:lnTo>
                    <a:pt x="3356768" y="38100"/>
                  </a:lnTo>
                  <a:lnTo>
                    <a:pt x="3317859" y="12700"/>
                  </a:lnTo>
                  <a:lnTo>
                    <a:pt x="3276372" y="0"/>
                  </a:lnTo>
                  <a:close/>
                </a:path>
                <a:path w="12192000" h="4711700">
                  <a:moveTo>
                    <a:pt x="10999609" y="368300"/>
                  </a:moveTo>
                  <a:lnTo>
                    <a:pt x="10056263" y="368300"/>
                  </a:lnTo>
                  <a:lnTo>
                    <a:pt x="9959775" y="393700"/>
                  </a:lnTo>
                  <a:lnTo>
                    <a:pt x="11091429" y="393700"/>
                  </a:lnTo>
                  <a:lnTo>
                    <a:pt x="10999609" y="368300"/>
                  </a:lnTo>
                  <a:close/>
                </a:path>
                <a:path w="12192000" h="4711700">
                  <a:moveTo>
                    <a:pt x="10907282" y="355600"/>
                  </a:moveTo>
                  <a:lnTo>
                    <a:pt x="10152409" y="355600"/>
                  </a:lnTo>
                  <a:lnTo>
                    <a:pt x="10104380" y="368300"/>
                  </a:lnTo>
                  <a:lnTo>
                    <a:pt x="10953508" y="368300"/>
                  </a:lnTo>
                  <a:lnTo>
                    <a:pt x="10907282" y="355600"/>
                  </a:lnTo>
                  <a:close/>
                </a:path>
                <a:path w="12192000" h="4711700">
                  <a:moveTo>
                    <a:pt x="10814466" y="342900"/>
                  </a:moveTo>
                  <a:lnTo>
                    <a:pt x="10248195" y="342900"/>
                  </a:lnTo>
                  <a:lnTo>
                    <a:pt x="10200348" y="355600"/>
                  </a:lnTo>
                  <a:lnTo>
                    <a:pt x="10860934" y="355600"/>
                  </a:lnTo>
                  <a:lnTo>
                    <a:pt x="10814466" y="342900"/>
                  </a:lnTo>
                  <a:close/>
                </a:path>
                <a:path w="12192000" h="4711700">
                  <a:moveTo>
                    <a:pt x="10627428" y="330200"/>
                  </a:moveTo>
                  <a:lnTo>
                    <a:pt x="10438628" y="330200"/>
                  </a:lnTo>
                  <a:lnTo>
                    <a:pt x="10391167" y="342900"/>
                  </a:lnTo>
                  <a:lnTo>
                    <a:pt x="10674358" y="342900"/>
                  </a:lnTo>
                  <a:lnTo>
                    <a:pt x="10627428" y="330200"/>
                  </a:lnTo>
                  <a:close/>
                </a:path>
                <a:path w="12192000" h="4711700">
                  <a:moveTo>
                    <a:pt x="4663829" y="215900"/>
                  </a:moveTo>
                  <a:lnTo>
                    <a:pt x="4313868" y="215900"/>
                  </a:lnTo>
                  <a:lnTo>
                    <a:pt x="4270576" y="228600"/>
                  </a:lnTo>
                  <a:lnTo>
                    <a:pt x="4707964" y="228600"/>
                  </a:lnTo>
                  <a:lnTo>
                    <a:pt x="4663829" y="215900"/>
                  </a:lnTo>
                  <a:close/>
                </a:path>
                <a:path w="12192000" h="4711700">
                  <a:moveTo>
                    <a:pt x="4575794" y="203200"/>
                  </a:moveTo>
                  <a:lnTo>
                    <a:pt x="4400780" y="203200"/>
                  </a:lnTo>
                  <a:lnTo>
                    <a:pt x="4357271" y="215900"/>
                  </a:lnTo>
                  <a:lnTo>
                    <a:pt x="4619771" y="215900"/>
                  </a:lnTo>
                  <a:lnTo>
                    <a:pt x="4575794" y="203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600" y="1257303"/>
              <a:ext cx="10077450" cy="560069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6882" y="255968"/>
            <a:ext cx="11278235" cy="821250"/>
          </a:xfrm>
          <a:prstGeom prst="rect">
            <a:avLst/>
          </a:prstGeom>
        </p:spPr>
        <p:txBody>
          <a:bodyPr vert="horz" wrap="square" lIns="0" tIns="142748" rIns="0" bIns="0" rtlCol="0">
            <a:spAutoFit/>
          </a:bodyPr>
          <a:lstStyle/>
          <a:p>
            <a:pPr marL="3559175">
              <a:lnSpc>
                <a:spcPct val="100000"/>
              </a:lnSpc>
              <a:spcBef>
                <a:spcPts val="130"/>
              </a:spcBef>
            </a:pPr>
            <a:r>
              <a:rPr spc="80" dirty="0">
                <a:latin typeface="+mj-lt"/>
              </a:rPr>
              <a:t>Block</a:t>
            </a:r>
            <a:r>
              <a:rPr spc="15" dirty="0">
                <a:latin typeface="+mj-lt"/>
              </a:rPr>
              <a:t> </a:t>
            </a:r>
            <a:r>
              <a:rPr spc="80" dirty="0">
                <a:latin typeface="+mj-lt"/>
              </a:rPr>
              <a:t>Diagram</a:t>
            </a:r>
            <a:endParaRPr>
              <a:latin typeface="+mj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11278235" cy="677108"/>
          </a:xfrm>
        </p:spPr>
        <p:txBody>
          <a:bodyPr/>
          <a:lstStyle/>
          <a:p>
            <a:r>
              <a:rPr lang="en-US" dirty="0"/>
              <a:t>                        </a:t>
            </a:r>
            <a:r>
              <a:rPr lang="en-US" dirty="0">
                <a:latin typeface="+mj-lt"/>
              </a:rPr>
              <a:t>Application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752600"/>
            <a:ext cx="8969375" cy="215443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latin typeface="+mn-lt"/>
              </a:rPr>
              <a:t>Residential  rooftop panels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 Solar farms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 Remote area installations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 Commercial buildings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882" y="255968"/>
            <a:ext cx="11278235" cy="677108"/>
          </a:xfrm>
        </p:spPr>
        <p:txBody>
          <a:bodyPr/>
          <a:lstStyle/>
          <a:p>
            <a:r>
              <a:rPr lang="en-US" dirty="0">
                <a:latin typeface="+mj-lt"/>
              </a:rPr>
              <a:t>                               Advantages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93971"/>
            <a:ext cx="11122025" cy="2769989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latin typeface="+mn-lt"/>
              </a:rPr>
              <a:t>Maintains efficiency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 Reduces manual efforts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 low maintenance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 Cost effective over time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882" y="255968"/>
            <a:ext cx="11278235" cy="1139413"/>
          </a:xfrm>
          <a:prstGeom prst="rect">
            <a:avLst/>
          </a:prstGeom>
        </p:spPr>
        <p:txBody>
          <a:bodyPr vert="horz" wrap="square" lIns="0" tIns="457834" rIns="0" bIns="0" rtlCol="0">
            <a:spAutoFit/>
          </a:bodyPr>
          <a:lstStyle/>
          <a:p>
            <a:pPr marL="476250">
              <a:lnSpc>
                <a:spcPct val="100000"/>
              </a:lnSpc>
              <a:spcBef>
                <a:spcPts val="130"/>
              </a:spcBef>
            </a:pPr>
            <a:r>
              <a:rPr lang="en-US" spc="80" dirty="0"/>
              <a:t>                      </a:t>
            </a:r>
            <a:r>
              <a:rPr spc="80">
                <a:latin typeface="+mj-lt"/>
              </a:rPr>
              <a:t>Conclusi</a:t>
            </a:r>
            <a:r>
              <a:rPr lang="en-US" spc="80" dirty="0">
                <a:latin typeface="+mj-lt"/>
              </a:rPr>
              <a:t>on </a:t>
            </a:r>
            <a:endParaRPr spc="80" dirty="0">
              <a:latin typeface="+mj-l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4162425"/>
            <a:ext cx="2838450" cy="2695575"/>
          </a:xfrm>
          <a:custGeom>
            <a:avLst/>
            <a:gdLst/>
            <a:ahLst/>
            <a:cxnLst/>
            <a:rect l="l" t="t" r="r" b="b"/>
            <a:pathLst>
              <a:path w="2838450" h="2695575">
                <a:moveTo>
                  <a:pt x="2838450" y="0"/>
                </a:moveTo>
                <a:lnTo>
                  <a:pt x="2736342" y="32766"/>
                </a:lnTo>
                <a:lnTo>
                  <a:pt x="2666158" y="63293"/>
                </a:lnTo>
                <a:lnTo>
                  <a:pt x="2631168" y="80646"/>
                </a:lnTo>
                <a:lnTo>
                  <a:pt x="2596260" y="99441"/>
                </a:lnTo>
                <a:lnTo>
                  <a:pt x="2552955" y="125182"/>
                </a:lnTo>
                <a:lnTo>
                  <a:pt x="2511894" y="152742"/>
                </a:lnTo>
                <a:lnTo>
                  <a:pt x="2472982" y="182061"/>
                </a:lnTo>
                <a:lnTo>
                  <a:pt x="2436127" y="213078"/>
                </a:lnTo>
                <a:lnTo>
                  <a:pt x="2401237" y="245733"/>
                </a:lnTo>
                <a:lnTo>
                  <a:pt x="2368216" y="279968"/>
                </a:lnTo>
                <a:lnTo>
                  <a:pt x="2336974" y="315721"/>
                </a:lnTo>
                <a:lnTo>
                  <a:pt x="2307415" y="352933"/>
                </a:lnTo>
                <a:lnTo>
                  <a:pt x="2279447" y="391543"/>
                </a:lnTo>
                <a:lnTo>
                  <a:pt x="2252977" y="431493"/>
                </a:lnTo>
                <a:lnTo>
                  <a:pt x="2227912" y="472723"/>
                </a:lnTo>
                <a:lnTo>
                  <a:pt x="2204158" y="515171"/>
                </a:lnTo>
                <a:lnTo>
                  <a:pt x="2181622" y="558779"/>
                </a:lnTo>
                <a:lnTo>
                  <a:pt x="2160211" y="603486"/>
                </a:lnTo>
                <a:lnTo>
                  <a:pt x="2139832" y="649233"/>
                </a:lnTo>
                <a:lnTo>
                  <a:pt x="2120392" y="695960"/>
                </a:lnTo>
                <a:lnTo>
                  <a:pt x="2100746" y="744226"/>
                </a:lnTo>
                <a:lnTo>
                  <a:pt x="2080749" y="792414"/>
                </a:lnTo>
                <a:lnTo>
                  <a:pt x="2060380" y="840497"/>
                </a:lnTo>
                <a:lnTo>
                  <a:pt x="2039620" y="888450"/>
                </a:lnTo>
                <a:lnTo>
                  <a:pt x="2018449" y="936247"/>
                </a:lnTo>
                <a:lnTo>
                  <a:pt x="1996847" y="983860"/>
                </a:lnTo>
                <a:lnTo>
                  <a:pt x="1974795" y="1031266"/>
                </a:lnTo>
                <a:lnTo>
                  <a:pt x="1952273" y="1078437"/>
                </a:lnTo>
                <a:lnTo>
                  <a:pt x="1929261" y="1125347"/>
                </a:lnTo>
                <a:lnTo>
                  <a:pt x="1905739" y="1171972"/>
                </a:lnTo>
                <a:lnTo>
                  <a:pt x="1881688" y="1218284"/>
                </a:lnTo>
                <a:lnTo>
                  <a:pt x="1857089" y="1264258"/>
                </a:lnTo>
                <a:lnTo>
                  <a:pt x="1831920" y="1309868"/>
                </a:lnTo>
                <a:lnTo>
                  <a:pt x="1806164" y="1355088"/>
                </a:lnTo>
                <a:lnTo>
                  <a:pt x="1779799" y="1399892"/>
                </a:lnTo>
                <a:lnTo>
                  <a:pt x="1752807" y="1444253"/>
                </a:lnTo>
                <a:lnTo>
                  <a:pt x="1725168" y="1488147"/>
                </a:lnTo>
                <a:lnTo>
                  <a:pt x="1696162" y="1528956"/>
                </a:lnTo>
                <a:lnTo>
                  <a:pt x="1664439" y="1565631"/>
                </a:lnTo>
                <a:lnTo>
                  <a:pt x="1630212" y="1598459"/>
                </a:lnTo>
                <a:lnTo>
                  <a:pt x="1593695" y="1627724"/>
                </a:lnTo>
                <a:lnTo>
                  <a:pt x="1555101" y="1653712"/>
                </a:lnTo>
                <a:lnTo>
                  <a:pt x="1514646" y="1676708"/>
                </a:lnTo>
                <a:lnTo>
                  <a:pt x="1472542" y="1696996"/>
                </a:lnTo>
                <a:lnTo>
                  <a:pt x="1429004" y="1714861"/>
                </a:lnTo>
                <a:lnTo>
                  <a:pt x="1384245" y="1730590"/>
                </a:lnTo>
                <a:lnTo>
                  <a:pt x="1338480" y="1744467"/>
                </a:lnTo>
                <a:lnTo>
                  <a:pt x="1291922" y="1756776"/>
                </a:lnTo>
                <a:lnTo>
                  <a:pt x="1244786" y="1767804"/>
                </a:lnTo>
                <a:lnTo>
                  <a:pt x="1197285" y="1777835"/>
                </a:lnTo>
                <a:lnTo>
                  <a:pt x="1054734" y="1804797"/>
                </a:lnTo>
                <a:lnTo>
                  <a:pt x="998707" y="1815966"/>
                </a:lnTo>
                <a:lnTo>
                  <a:pt x="943987" y="1828378"/>
                </a:lnTo>
                <a:lnTo>
                  <a:pt x="890590" y="1842030"/>
                </a:lnTo>
                <a:lnTo>
                  <a:pt x="838529" y="1856922"/>
                </a:lnTo>
                <a:lnTo>
                  <a:pt x="787819" y="1873053"/>
                </a:lnTo>
                <a:lnTo>
                  <a:pt x="738474" y="1890423"/>
                </a:lnTo>
                <a:lnTo>
                  <a:pt x="690507" y="1909029"/>
                </a:lnTo>
                <a:lnTo>
                  <a:pt x="643935" y="1928872"/>
                </a:lnTo>
                <a:lnTo>
                  <a:pt x="598770" y="1949951"/>
                </a:lnTo>
                <a:lnTo>
                  <a:pt x="555026" y="1972264"/>
                </a:lnTo>
                <a:lnTo>
                  <a:pt x="512719" y="1995811"/>
                </a:lnTo>
                <a:lnTo>
                  <a:pt x="471862" y="2020590"/>
                </a:lnTo>
                <a:lnTo>
                  <a:pt x="432470" y="2046601"/>
                </a:lnTo>
                <a:lnTo>
                  <a:pt x="394556" y="2073844"/>
                </a:lnTo>
                <a:lnTo>
                  <a:pt x="358135" y="2102316"/>
                </a:lnTo>
                <a:lnTo>
                  <a:pt x="323221" y="2132017"/>
                </a:lnTo>
                <a:lnTo>
                  <a:pt x="289828" y="2162947"/>
                </a:lnTo>
                <a:lnTo>
                  <a:pt x="257971" y="2195104"/>
                </a:lnTo>
                <a:lnTo>
                  <a:pt x="227664" y="2228488"/>
                </a:lnTo>
                <a:lnTo>
                  <a:pt x="198920" y="2263097"/>
                </a:lnTo>
                <a:lnTo>
                  <a:pt x="171755" y="2298930"/>
                </a:lnTo>
                <a:lnTo>
                  <a:pt x="146182" y="2335988"/>
                </a:lnTo>
                <a:lnTo>
                  <a:pt x="122216" y="2374268"/>
                </a:lnTo>
                <a:lnTo>
                  <a:pt x="99871" y="2413770"/>
                </a:lnTo>
                <a:lnTo>
                  <a:pt x="79160" y="2454493"/>
                </a:lnTo>
                <a:lnTo>
                  <a:pt x="60099" y="2496436"/>
                </a:lnTo>
                <a:lnTo>
                  <a:pt x="42701" y="2539599"/>
                </a:lnTo>
                <a:lnTo>
                  <a:pt x="26982" y="2583979"/>
                </a:lnTo>
                <a:lnTo>
                  <a:pt x="12953" y="2629578"/>
                </a:lnTo>
                <a:lnTo>
                  <a:pt x="0" y="2695575"/>
                </a:lnTo>
                <a:lnTo>
                  <a:pt x="2838450" y="2695575"/>
                </a:lnTo>
                <a:lnTo>
                  <a:pt x="2838450" y="0"/>
                </a:lnTo>
                <a:close/>
              </a:path>
              <a:path w="2838450" h="2695575">
                <a:moveTo>
                  <a:pt x="640333" y="1428407"/>
                </a:moveTo>
                <a:lnTo>
                  <a:pt x="594328" y="1441280"/>
                </a:lnTo>
                <a:lnTo>
                  <a:pt x="545293" y="1475179"/>
                </a:lnTo>
                <a:lnTo>
                  <a:pt x="520003" y="1508474"/>
                </a:lnTo>
                <a:lnTo>
                  <a:pt x="504317" y="1546579"/>
                </a:lnTo>
                <a:lnTo>
                  <a:pt x="498790" y="1587395"/>
                </a:lnTo>
                <a:lnTo>
                  <a:pt x="503980" y="1628828"/>
                </a:lnTo>
                <a:lnTo>
                  <a:pt x="520446" y="1668780"/>
                </a:lnTo>
                <a:lnTo>
                  <a:pt x="546902" y="1702984"/>
                </a:lnTo>
                <a:lnTo>
                  <a:pt x="580291" y="1728186"/>
                </a:lnTo>
                <a:lnTo>
                  <a:pt x="618505" y="1743824"/>
                </a:lnTo>
                <a:lnTo>
                  <a:pt x="659440" y="1749335"/>
                </a:lnTo>
                <a:lnTo>
                  <a:pt x="700988" y="1744159"/>
                </a:lnTo>
                <a:lnTo>
                  <a:pt x="741045" y="1727733"/>
                </a:lnTo>
                <a:lnTo>
                  <a:pt x="775379" y="1701344"/>
                </a:lnTo>
                <a:lnTo>
                  <a:pt x="800669" y="1668049"/>
                </a:lnTo>
                <a:lnTo>
                  <a:pt x="816355" y="1629944"/>
                </a:lnTo>
                <a:lnTo>
                  <a:pt x="821882" y="1589128"/>
                </a:lnTo>
                <a:lnTo>
                  <a:pt x="816692" y="1547695"/>
                </a:lnTo>
                <a:lnTo>
                  <a:pt x="800226" y="1507744"/>
                </a:lnTo>
                <a:lnTo>
                  <a:pt x="769939" y="1469880"/>
                </a:lnTo>
                <a:lnTo>
                  <a:pt x="731186" y="1443491"/>
                </a:lnTo>
                <a:lnTo>
                  <a:pt x="686980" y="1429394"/>
                </a:lnTo>
                <a:lnTo>
                  <a:pt x="640333" y="1428407"/>
                </a:lnTo>
                <a:close/>
              </a:path>
              <a:path w="2838450" h="2695575">
                <a:moveTo>
                  <a:pt x="1254886" y="834770"/>
                </a:moveTo>
                <a:lnTo>
                  <a:pt x="1207601" y="834905"/>
                </a:lnTo>
                <a:lnTo>
                  <a:pt x="1160351" y="841946"/>
                </a:lnTo>
                <a:lnTo>
                  <a:pt x="1113887" y="856130"/>
                </a:lnTo>
                <a:lnTo>
                  <a:pt x="1068958" y="877697"/>
                </a:lnTo>
                <a:lnTo>
                  <a:pt x="1028931" y="904812"/>
                </a:lnTo>
                <a:lnTo>
                  <a:pt x="994177" y="936656"/>
                </a:lnTo>
                <a:lnTo>
                  <a:pt x="964883" y="972539"/>
                </a:lnTo>
                <a:lnTo>
                  <a:pt x="941233" y="1011773"/>
                </a:lnTo>
                <a:lnTo>
                  <a:pt x="923414" y="1053671"/>
                </a:lnTo>
                <a:lnTo>
                  <a:pt x="911611" y="1097544"/>
                </a:lnTo>
                <a:lnTo>
                  <a:pt x="906009" y="1142704"/>
                </a:lnTo>
                <a:lnTo>
                  <a:pt x="906794" y="1188463"/>
                </a:lnTo>
                <a:lnTo>
                  <a:pt x="914151" y="1234132"/>
                </a:lnTo>
                <a:lnTo>
                  <a:pt x="928266" y="1279024"/>
                </a:lnTo>
                <a:lnTo>
                  <a:pt x="949325" y="1322451"/>
                </a:lnTo>
                <a:lnTo>
                  <a:pt x="976519" y="1362340"/>
                </a:lnTo>
                <a:lnTo>
                  <a:pt x="1008457" y="1396971"/>
                </a:lnTo>
                <a:lnTo>
                  <a:pt x="1044449" y="1426159"/>
                </a:lnTo>
                <a:lnTo>
                  <a:pt x="1083805" y="1449720"/>
                </a:lnTo>
                <a:lnTo>
                  <a:pt x="1125834" y="1467469"/>
                </a:lnTo>
                <a:lnTo>
                  <a:pt x="1169845" y="1479221"/>
                </a:lnTo>
                <a:lnTo>
                  <a:pt x="1215149" y="1484792"/>
                </a:lnTo>
                <a:lnTo>
                  <a:pt x="1261054" y="1483998"/>
                </a:lnTo>
                <a:lnTo>
                  <a:pt x="1306871" y="1476653"/>
                </a:lnTo>
                <a:lnTo>
                  <a:pt x="1351908" y="1462575"/>
                </a:lnTo>
                <a:lnTo>
                  <a:pt x="1395476" y="1441577"/>
                </a:lnTo>
                <a:lnTo>
                  <a:pt x="1435500" y="1414461"/>
                </a:lnTo>
                <a:lnTo>
                  <a:pt x="1470246" y="1382617"/>
                </a:lnTo>
                <a:lnTo>
                  <a:pt x="1499528" y="1346734"/>
                </a:lnTo>
                <a:lnTo>
                  <a:pt x="1523163" y="1307500"/>
                </a:lnTo>
                <a:lnTo>
                  <a:pt x="1540965" y="1265602"/>
                </a:lnTo>
                <a:lnTo>
                  <a:pt x="1552751" y="1221729"/>
                </a:lnTo>
                <a:lnTo>
                  <a:pt x="1558336" y="1176569"/>
                </a:lnTo>
                <a:lnTo>
                  <a:pt x="1557536" y="1130810"/>
                </a:lnTo>
                <a:lnTo>
                  <a:pt x="1550167" y="1085141"/>
                </a:lnTo>
                <a:lnTo>
                  <a:pt x="1536044" y="1040249"/>
                </a:lnTo>
                <a:lnTo>
                  <a:pt x="1514982" y="996823"/>
                </a:lnTo>
                <a:lnTo>
                  <a:pt x="1488305" y="957601"/>
                </a:lnTo>
                <a:lnTo>
                  <a:pt x="1457042" y="923441"/>
                </a:lnTo>
                <a:lnTo>
                  <a:pt x="1421850" y="894519"/>
                </a:lnTo>
                <a:lnTo>
                  <a:pt x="1383382" y="871013"/>
                </a:lnTo>
                <a:lnTo>
                  <a:pt x="1342296" y="853101"/>
                </a:lnTo>
                <a:lnTo>
                  <a:pt x="1299245" y="840961"/>
                </a:lnTo>
                <a:lnTo>
                  <a:pt x="1254886" y="8347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4400" y="1828800"/>
            <a:ext cx="7861300" cy="166654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899"/>
              </a:lnSpc>
              <a:spcBef>
                <a:spcPts val="50"/>
              </a:spcBef>
              <a:buFont typeface="Arial" pitchFamily="34" charset="0"/>
              <a:buChar char="•"/>
            </a:pPr>
            <a:r>
              <a:rPr lang="en-US" sz="2000" dirty="0">
                <a:latin typeface="+mn-lt"/>
                <a:cs typeface="Times New Roman"/>
              </a:rPr>
              <a:t> An effective solution to maintain solar panel efficiency</a:t>
            </a:r>
          </a:p>
          <a:p>
            <a:pPr marL="12700" marR="5080">
              <a:lnSpc>
                <a:spcPct val="102899"/>
              </a:lnSpc>
              <a:spcBef>
                <a:spcPts val="50"/>
              </a:spcBef>
            </a:pPr>
            <a:endParaRPr lang="en-US" sz="2000" dirty="0">
              <a:latin typeface="+mn-lt"/>
              <a:cs typeface="Times New Roman"/>
            </a:endParaRPr>
          </a:p>
          <a:p>
            <a:pPr marL="12700" marR="5080">
              <a:lnSpc>
                <a:spcPct val="102899"/>
              </a:lnSpc>
              <a:spcBef>
                <a:spcPts val="50"/>
              </a:spcBef>
              <a:buFont typeface="Arial" pitchFamily="34" charset="0"/>
              <a:buChar char="•"/>
            </a:pPr>
            <a:r>
              <a:rPr lang="en-US" sz="2000" dirty="0">
                <a:latin typeface="+mn-lt"/>
                <a:cs typeface="Times New Roman"/>
              </a:rPr>
              <a:t> Automation helps reduce human intervention</a:t>
            </a:r>
          </a:p>
          <a:p>
            <a:pPr marL="12700" marR="5080">
              <a:lnSpc>
                <a:spcPct val="102899"/>
              </a:lnSpc>
              <a:spcBef>
                <a:spcPts val="50"/>
              </a:spcBef>
            </a:pPr>
            <a:endParaRPr lang="en-US" sz="2000" dirty="0">
              <a:latin typeface="+mn-lt"/>
              <a:cs typeface="Times New Roman"/>
            </a:endParaRPr>
          </a:p>
          <a:p>
            <a:pPr marL="12700" marR="5080">
              <a:lnSpc>
                <a:spcPct val="102899"/>
              </a:lnSpc>
              <a:spcBef>
                <a:spcPts val="50"/>
              </a:spcBef>
              <a:buFont typeface="Arial" pitchFamily="34" charset="0"/>
              <a:buChar char="•"/>
            </a:pPr>
            <a:r>
              <a:rPr lang="en-US" sz="2000" dirty="0">
                <a:latin typeface="+mn-lt"/>
                <a:cs typeface="Times New Roman"/>
              </a:rPr>
              <a:t> Future advancements will further enhance their utility and effectivene</a:t>
            </a:r>
            <a:r>
              <a:rPr lang="en-US" sz="2150" dirty="0">
                <a:latin typeface="Times New Roman"/>
                <a:cs typeface="Times New Roman"/>
              </a:rPr>
              <a:t>ss</a:t>
            </a:r>
            <a:endParaRPr sz="2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5484" y="2773108"/>
            <a:ext cx="332549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dirty="0"/>
              <a:t>Thank</a:t>
            </a:r>
            <a:r>
              <a:rPr sz="5400" spc="80" dirty="0"/>
              <a:t> </a:t>
            </a:r>
            <a:r>
              <a:rPr sz="5400" spc="160" dirty="0"/>
              <a:t>you</a:t>
            </a:r>
            <a:endParaRPr sz="5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"/>
            <a:ext cx="5714688" cy="68578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7"/>
            <a:ext cx="12192000" cy="6858000"/>
            <a:chOff x="0" y="57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6250" y="57"/>
              <a:ext cx="7905750" cy="685787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2699"/>
              <a:ext cx="7048500" cy="6845300"/>
            </a:xfrm>
            <a:custGeom>
              <a:avLst/>
              <a:gdLst/>
              <a:ahLst/>
              <a:cxnLst/>
              <a:rect l="l" t="t" r="r" b="b"/>
              <a:pathLst>
                <a:path w="7048500" h="6845300">
                  <a:moveTo>
                    <a:pt x="5914771" y="0"/>
                  </a:moveTo>
                  <a:lnTo>
                    <a:pt x="0" y="0"/>
                  </a:lnTo>
                  <a:lnTo>
                    <a:pt x="0" y="6845300"/>
                  </a:lnTo>
                  <a:lnTo>
                    <a:pt x="7048500" y="6845300"/>
                  </a:lnTo>
                  <a:lnTo>
                    <a:pt x="7046214" y="6705600"/>
                  </a:lnTo>
                  <a:lnTo>
                    <a:pt x="7042844" y="6654800"/>
                  </a:lnTo>
                  <a:lnTo>
                    <a:pt x="7038474" y="6604000"/>
                  </a:lnTo>
                  <a:lnTo>
                    <a:pt x="7033108" y="6553200"/>
                  </a:lnTo>
                  <a:lnTo>
                    <a:pt x="7026753" y="6502400"/>
                  </a:lnTo>
                  <a:lnTo>
                    <a:pt x="7019415" y="6451600"/>
                  </a:lnTo>
                  <a:lnTo>
                    <a:pt x="7011101" y="6413500"/>
                  </a:lnTo>
                  <a:lnTo>
                    <a:pt x="7001815" y="6362700"/>
                  </a:lnTo>
                  <a:lnTo>
                    <a:pt x="6991565" y="6311900"/>
                  </a:lnTo>
                  <a:lnTo>
                    <a:pt x="6980356" y="6261100"/>
                  </a:lnTo>
                  <a:lnTo>
                    <a:pt x="6968195" y="6210300"/>
                  </a:lnTo>
                  <a:lnTo>
                    <a:pt x="6955087" y="6159500"/>
                  </a:lnTo>
                  <a:lnTo>
                    <a:pt x="6941038" y="6108700"/>
                  </a:lnTo>
                  <a:lnTo>
                    <a:pt x="6926056" y="6057900"/>
                  </a:lnTo>
                  <a:lnTo>
                    <a:pt x="6910145" y="6007100"/>
                  </a:lnTo>
                  <a:lnTo>
                    <a:pt x="6893312" y="5956300"/>
                  </a:lnTo>
                  <a:lnTo>
                    <a:pt x="6875563" y="5918200"/>
                  </a:lnTo>
                  <a:lnTo>
                    <a:pt x="6856904" y="5867400"/>
                  </a:lnTo>
                  <a:lnTo>
                    <a:pt x="6837341" y="5816600"/>
                  </a:lnTo>
                  <a:lnTo>
                    <a:pt x="6816881" y="5765800"/>
                  </a:lnTo>
                  <a:lnTo>
                    <a:pt x="6795528" y="5715000"/>
                  </a:lnTo>
                  <a:lnTo>
                    <a:pt x="6773291" y="5664200"/>
                  </a:lnTo>
                  <a:lnTo>
                    <a:pt x="6751650" y="5613400"/>
                  </a:lnTo>
                  <a:lnTo>
                    <a:pt x="6729302" y="5575300"/>
                  </a:lnTo>
                  <a:lnTo>
                    <a:pt x="6706299" y="5524500"/>
                  </a:lnTo>
                  <a:lnTo>
                    <a:pt x="6682692" y="5473700"/>
                  </a:lnTo>
                  <a:lnTo>
                    <a:pt x="6658533" y="5435600"/>
                  </a:lnTo>
                  <a:lnTo>
                    <a:pt x="6633875" y="5384800"/>
                  </a:lnTo>
                  <a:lnTo>
                    <a:pt x="6608768" y="5346700"/>
                  </a:lnTo>
                  <a:lnTo>
                    <a:pt x="6583266" y="5295900"/>
                  </a:lnTo>
                  <a:lnTo>
                    <a:pt x="6557419" y="5257800"/>
                  </a:lnTo>
                  <a:lnTo>
                    <a:pt x="6531280" y="5207000"/>
                  </a:lnTo>
                  <a:lnTo>
                    <a:pt x="6504900" y="5168900"/>
                  </a:lnTo>
                  <a:lnTo>
                    <a:pt x="6478332" y="5118100"/>
                  </a:lnTo>
                  <a:lnTo>
                    <a:pt x="6451626" y="5080000"/>
                  </a:lnTo>
                  <a:lnTo>
                    <a:pt x="6424836" y="5029200"/>
                  </a:lnTo>
                  <a:lnTo>
                    <a:pt x="6371208" y="4940300"/>
                  </a:lnTo>
                  <a:lnTo>
                    <a:pt x="6317862" y="4864100"/>
                  </a:lnTo>
                  <a:lnTo>
                    <a:pt x="6291425" y="4813300"/>
                  </a:lnTo>
                  <a:lnTo>
                    <a:pt x="6265214" y="4775200"/>
                  </a:lnTo>
                  <a:lnTo>
                    <a:pt x="6239280" y="4724400"/>
                  </a:lnTo>
                  <a:lnTo>
                    <a:pt x="6213677" y="4673600"/>
                  </a:lnTo>
                  <a:lnTo>
                    <a:pt x="6188456" y="4635500"/>
                  </a:lnTo>
                  <a:lnTo>
                    <a:pt x="6165367" y="4597400"/>
                  </a:lnTo>
                  <a:lnTo>
                    <a:pt x="6143613" y="4546600"/>
                  </a:lnTo>
                  <a:lnTo>
                    <a:pt x="6123225" y="4508500"/>
                  </a:lnTo>
                  <a:lnTo>
                    <a:pt x="6104234" y="4457700"/>
                  </a:lnTo>
                  <a:lnTo>
                    <a:pt x="6086672" y="4419600"/>
                  </a:lnTo>
                  <a:lnTo>
                    <a:pt x="6070570" y="4368800"/>
                  </a:lnTo>
                  <a:lnTo>
                    <a:pt x="6055960" y="4330700"/>
                  </a:lnTo>
                  <a:lnTo>
                    <a:pt x="6042872" y="4279900"/>
                  </a:lnTo>
                  <a:lnTo>
                    <a:pt x="6031338" y="4241800"/>
                  </a:lnTo>
                  <a:lnTo>
                    <a:pt x="6021390" y="4191000"/>
                  </a:lnTo>
                  <a:lnTo>
                    <a:pt x="6013058" y="4152900"/>
                  </a:lnTo>
                  <a:lnTo>
                    <a:pt x="6001372" y="4064000"/>
                  </a:lnTo>
                  <a:lnTo>
                    <a:pt x="5998079" y="4013200"/>
                  </a:lnTo>
                  <a:lnTo>
                    <a:pt x="5996529" y="3975100"/>
                  </a:lnTo>
                  <a:lnTo>
                    <a:pt x="5996752" y="3924300"/>
                  </a:lnTo>
                  <a:lnTo>
                    <a:pt x="5998781" y="3886200"/>
                  </a:lnTo>
                  <a:lnTo>
                    <a:pt x="6002646" y="3835400"/>
                  </a:lnTo>
                  <a:lnTo>
                    <a:pt x="6008379" y="3797300"/>
                  </a:lnTo>
                  <a:lnTo>
                    <a:pt x="6016011" y="3759200"/>
                  </a:lnTo>
                  <a:lnTo>
                    <a:pt x="6025573" y="3708400"/>
                  </a:lnTo>
                  <a:lnTo>
                    <a:pt x="6037098" y="3670300"/>
                  </a:lnTo>
                  <a:lnTo>
                    <a:pt x="6050616" y="3619500"/>
                  </a:lnTo>
                  <a:lnTo>
                    <a:pt x="6066158" y="3581400"/>
                  </a:lnTo>
                  <a:lnTo>
                    <a:pt x="6083756" y="3530600"/>
                  </a:lnTo>
                  <a:lnTo>
                    <a:pt x="6103442" y="3492500"/>
                  </a:lnTo>
                  <a:lnTo>
                    <a:pt x="6125247" y="3454400"/>
                  </a:lnTo>
                  <a:lnTo>
                    <a:pt x="6149202" y="3403600"/>
                  </a:lnTo>
                  <a:lnTo>
                    <a:pt x="6175338" y="3365500"/>
                  </a:lnTo>
                  <a:lnTo>
                    <a:pt x="6203687" y="3327400"/>
                  </a:lnTo>
                  <a:lnTo>
                    <a:pt x="6234280" y="3276600"/>
                  </a:lnTo>
                  <a:lnTo>
                    <a:pt x="6267149" y="3238500"/>
                  </a:lnTo>
                  <a:lnTo>
                    <a:pt x="6302325" y="3200400"/>
                  </a:lnTo>
                  <a:lnTo>
                    <a:pt x="6339840" y="3162300"/>
                  </a:lnTo>
                  <a:lnTo>
                    <a:pt x="6445448" y="3048000"/>
                  </a:lnTo>
                  <a:lnTo>
                    <a:pt x="6480301" y="3009900"/>
                  </a:lnTo>
                  <a:lnTo>
                    <a:pt x="6514634" y="2971800"/>
                  </a:lnTo>
                  <a:lnTo>
                    <a:pt x="6548242" y="2933700"/>
                  </a:lnTo>
                  <a:lnTo>
                    <a:pt x="6580917" y="2882900"/>
                  </a:lnTo>
                  <a:lnTo>
                    <a:pt x="6612453" y="2844800"/>
                  </a:lnTo>
                  <a:lnTo>
                    <a:pt x="6642644" y="2806700"/>
                  </a:lnTo>
                  <a:lnTo>
                    <a:pt x="6671282" y="2755900"/>
                  </a:lnTo>
                  <a:lnTo>
                    <a:pt x="6689201" y="2730500"/>
                  </a:lnTo>
                  <a:lnTo>
                    <a:pt x="6140964" y="2730500"/>
                  </a:lnTo>
                  <a:lnTo>
                    <a:pt x="6094124" y="2717800"/>
                  </a:lnTo>
                  <a:lnTo>
                    <a:pt x="6051734" y="2692400"/>
                  </a:lnTo>
                  <a:lnTo>
                    <a:pt x="6014799" y="2667000"/>
                  </a:lnTo>
                  <a:lnTo>
                    <a:pt x="5984323" y="2641600"/>
                  </a:lnTo>
                  <a:lnTo>
                    <a:pt x="5961310" y="2603500"/>
                  </a:lnTo>
                  <a:lnTo>
                    <a:pt x="5941695" y="2527300"/>
                  </a:lnTo>
                  <a:lnTo>
                    <a:pt x="5946766" y="2489200"/>
                  </a:lnTo>
                  <a:lnTo>
                    <a:pt x="5961310" y="2451100"/>
                  </a:lnTo>
                  <a:lnTo>
                    <a:pt x="5984323" y="2425700"/>
                  </a:lnTo>
                  <a:lnTo>
                    <a:pt x="6014799" y="2387600"/>
                  </a:lnTo>
                  <a:lnTo>
                    <a:pt x="6051734" y="2374900"/>
                  </a:lnTo>
                  <a:lnTo>
                    <a:pt x="6094124" y="2349500"/>
                  </a:lnTo>
                  <a:lnTo>
                    <a:pt x="6140964" y="2336800"/>
                  </a:lnTo>
                  <a:lnTo>
                    <a:pt x="6842387" y="2336800"/>
                  </a:lnTo>
                  <a:lnTo>
                    <a:pt x="6848528" y="2311400"/>
                  </a:lnTo>
                  <a:lnTo>
                    <a:pt x="6855957" y="2260600"/>
                  </a:lnTo>
                  <a:lnTo>
                    <a:pt x="6861612" y="2222500"/>
                  </a:lnTo>
                  <a:lnTo>
                    <a:pt x="6865502" y="2171700"/>
                  </a:lnTo>
                  <a:lnTo>
                    <a:pt x="6867638" y="2133600"/>
                  </a:lnTo>
                  <a:lnTo>
                    <a:pt x="6867833" y="2108200"/>
                  </a:lnTo>
                  <a:lnTo>
                    <a:pt x="5958017" y="2108200"/>
                  </a:lnTo>
                  <a:lnTo>
                    <a:pt x="5856826" y="2082800"/>
                  </a:lnTo>
                  <a:lnTo>
                    <a:pt x="5809176" y="2070100"/>
                  </a:lnTo>
                  <a:lnTo>
                    <a:pt x="5763838" y="2057400"/>
                  </a:lnTo>
                  <a:lnTo>
                    <a:pt x="5721074" y="2032000"/>
                  </a:lnTo>
                  <a:lnTo>
                    <a:pt x="5681143" y="2006600"/>
                  </a:lnTo>
                  <a:lnTo>
                    <a:pt x="5644308" y="1981200"/>
                  </a:lnTo>
                  <a:lnTo>
                    <a:pt x="5610829" y="1955800"/>
                  </a:lnTo>
                  <a:lnTo>
                    <a:pt x="5580967" y="1930400"/>
                  </a:lnTo>
                  <a:lnTo>
                    <a:pt x="5554983" y="1892300"/>
                  </a:lnTo>
                  <a:lnTo>
                    <a:pt x="5533137" y="1854200"/>
                  </a:lnTo>
                  <a:lnTo>
                    <a:pt x="5515693" y="1816100"/>
                  </a:lnTo>
                  <a:lnTo>
                    <a:pt x="5502909" y="1778000"/>
                  </a:lnTo>
                  <a:lnTo>
                    <a:pt x="5495047" y="1739900"/>
                  </a:lnTo>
                  <a:lnTo>
                    <a:pt x="5492369" y="1701800"/>
                  </a:lnTo>
                  <a:lnTo>
                    <a:pt x="5495047" y="1651000"/>
                  </a:lnTo>
                  <a:lnTo>
                    <a:pt x="5502909" y="1612900"/>
                  </a:lnTo>
                  <a:lnTo>
                    <a:pt x="5515693" y="1574800"/>
                  </a:lnTo>
                  <a:lnTo>
                    <a:pt x="5533137" y="1536700"/>
                  </a:lnTo>
                  <a:lnTo>
                    <a:pt x="5554983" y="1498600"/>
                  </a:lnTo>
                  <a:lnTo>
                    <a:pt x="5580967" y="1473200"/>
                  </a:lnTo>
                  <a:lnTo>
                    <a:pt x="5610829" y="1435100"/>
                  </a:lnTo>
                  <a:lnTo>
                    <a:pt x="5644308" y="1409700"/>
                  </a:lnTo>
                  <a:lnTo>
                    <a:pt x="5681143" y="1384300"/>
                  </a:lnTo>
                  <a:lnTo>
                    <a:pt x="5721074" y="1358900"/>
                  </a:lnTo>
                  <a:lnTo>
                    <a:pt x="5763838" y="1333500"/>
                  </a:lnTo>
                  <a:lnTo>
                    <a:pt x="5809176" y="1320800"/>
                  </a:lnTo>
                  <a:lnTo>
                    <a:pt x="5856826" y="1308100"/>
                  </a:lnTo>
                  <a:lnTo>
                    <a:pt x="5906526" y="1295400"/>
                  </a:lnTo>
                  <a:lnTo>
                    <a:pt x="5958017" y="1295400"/>
                  </a:lnTo>
                  <a:lnTo>
                    <a:pt x="6011037" y="1282700"/>
                  </a:lnTo>
                  <a:lnTo>
                    <a:pt x="6556332" y="1282700"/>
                  </a:lnTo>
                  <a:lnTo>
                    <a:pt x="6523791" y="1244600"/>
                  </a:lnTo>
                  <a:lnTo>
                    <a:pt x="6489702" y="1206500"/>
                  </a:lnTo>
                  <a:lnTo>
                    <a:pt x="6454076" y="1168400"/>
                  </a:lnTo>
                  <a:lnTo>
                    <a:pt x="6416921" y="1130300"/>
                  </a:lnTo>
                  <a:lnTo>
                    <a:pt x="6378246" y="1104900"/>
                  </a:lnTo>
                  <a:lnTo>
                    <a:pt x="6338062" y="1066800"/>
                  </a:lnTo>
                  <a:lnTo>
                    <a:pt x="6303123" y="1028700"/>
                  </a:lnTo>
                  <a:lnTo>
                    <a:pt x="6268014" y="1003300"/>
                  </a:lnTo>
                  <a:lnTo>
                    <a:pt x="6233013" y="965200"/>
                  </a:lnTo>
                  <a:lnTo>
                    <a:pt x="6198398" y="939800"/>
                  </a:lnTo>
                  <a:lnTo>
                    <a:pt x="6164446" y="901700"/>
                  </a:lnTo>
                  <a:lnTo>
                    <a:pt x="6131435" y="863600"/>
                  </a:lnTo>
                  <a:lnTo>
                    <a:pt x="6099644" y="838200"/>
                  </a:lnTo>
                  <a:lnTo>
                    <a:pt x="6069350" y="800100"/>
                  </a:lnTo>
                  <a:lnTo>
                    <a:pt x="6040831" y="762000"/>
                  </a:lnTo>
                  <a:lnTo>
                    <a:pt x="6014366" y="723900"/>
                  </a:lnTo>
                  <a:lnTo>
                    <a:pt x="5990232" y="685800"/>
                  </a:lnTo>
                  <a:lnTo>
                    <a:pt x="5968707" y="647700"/>
                  </a:lnTo>
                  <a:lnTo>
                    <a:pt x="5950068" y="596900"/>
                  </a:lnTo>
                  <a:lnTo>
                    <a:pt x="5934595" y="558800"/>
                  </a:lnTo>
                  <a:lnTo>
                    <a:pt x="5922565" y="508000"/>
                  </a:lnTo>
                  <a:lnTo>
                    <a:pt x="5914255" y="469900"/>
                  </a:lnTo>
                  <a:lnTo>
                    <a:pt x="5909945" y="419100"/>
                  </a:lnTo>
                  <a:lnTo>
                    <a:pt x="5908202" y="368300"/>
                  </a:lnTo>
                  <a:lnTo>
                    <a:pt x="5907069" y="317500"/>
                  </a:lnTo>
                  <a:lnTo>
                    <a:pt x="5906516" y="266700"/>
                  </a:lnTo>
                  <a:lnTo>
                    <a:pt x="5906510" y="228600"/>
                  </a:lnTo>
                  <a:lnTo>
                    <a:pt x="5907024" y="177800"/>
                  </a:lnTo>
                  <a:lnTo>
                    <a:pt x="5914771" y="0"/>
                  </a:lnTo>
                  <a:close/>
                </a:path>
                <a:path w="7048500" h="6845300">
                  <a:moveTo>
                    <a:pt x="6842387" y="2336800"/>
                  </a:moveTo>
                  <a:lnTo>
                    <a:pt x="6241535" y="2336800"/>
                  </a:lnTo>
                  <a:lnTo>
                    <a:pt x="6288375" y="2349500"/>
                  </a:lnTo>
                  <a:lnTo>
                    <a:pt x="6330765" y="2374900"/>
                  </a:lnTo>
                  <a:lnTo>
                    <a:pt x="6367700" y="2387600"/>
                  </a:lnTo>
                  <a:lnTo>
                    <a:pt x="6398176" y="2425700"/>
                  </a:lnTo>
                  <a:lnTo>
                    <a:pt x="6421189" y="2451100"/>
                  </a:lnTo>
                  <a:lnTo>
                    <a:pt x="6435733" y="2489200"/>
                  </a:lnTo>
                  <a:lnTo>
                    <a:pt x="6440805" y="2527300"/>
                  </a:lnTo>
                  <a:lnTo>
                    <a:pt x="6435733" y="2578100"/>
                  </a:lnTo>
                  <a:lnTo>
                    <a:pt x="6398176" y="2641600"/>
                  </a:lnTo>
                  <a:lnTo>
                    <a:pt x="6367700" y="2667000"/>
                  </a:lnTo>
                  <a:lnTo>
                    <a:pt x="6330765" y="2692400"/>
                  </a:lnTo>
                  <a:lnTo>
                    <a:pt x="6288375" y="2717800"/>
                  </a:lnTo>
                  <a:lnTo>
                    <a:pt x="6241535" y="2730500"/>
                  </a:lnTo>
                  <a:lnTo>
                    <a:pt x="6689201" y="2730500"/>
                  </a:lnTo>
                  <a:lnTo>
                    <a:pt x="6698161" y="2717800"/>
                  </a:lnTo>
                  <a:lnTo>
                    <a:pt x="6723074" y="2679700"/>
                  </a:lnTo>
                  <a:lnTo>
                    <a:pt x="6745816" y="2628900"/>
                  </a:lnTo>
                  <a:lnTo>
                    <a:pt x="6766179" y="2578100"/>
                  </a:lnTo>
                  <a:lnTo>
                    <a:pt x="6784448" y="2540000"/>
                  </a:lnTo>
                  <a:lnTo>
                    <a:pt x="6800887" y="2489200"/>
                  </a:lnTo>
                  <a:lnTo>
                    <a:pt x="6815505" y="2438400"/>
                  </a:lnTo>
                  <a:lnTo>
                    <a:pt x="6828311" y="2400300"/>
                  </a:lnTo>
                  <a:lnTo>
                    <a:pt x="6839316" y="2349500"/>
                  </a:lnTo>
                  <a:lnTo>
                    <a:pt x="6842387" y="2336800"/>
                  </a:lnTo>
                  <a:close/>
                </a:path>
                <a:path w="7048500" h="6845300">
                  <a:moveTo>
                    <a:pt x="6556332" y="1282700"/>
                  </a:moveTo>
                  <a:lnTo>
                    <a:pt x="6011037" y="1282700"/>
                  </a:lnTo>
                  <a:lnTo>
                    <a:pt x="6064079" y="1295400"/>
                  </a:lnTo>
                  <a:lnTo>
                    <a:pt x="6115589" y="1295400"/>
                  </a:lnTo>
                  <a:lnTo>
                    <a:pt x="6165306" y="1308100"/>
                  </a:lnTo>
                  <a:lnTo>
                    <a:pt x="6212970" y="1320800"/>
                  </a:lnTo>
                  <a:lnTo>
                    <a:pt x="6258320" y="1333500"/>
                  </a:lnTo>
                  <a:lnTo>
                    <a:pt x="6301095" y="1358900"/>
                  </a:lnTo>
                  <a:lnTo>
                    <a:pt x="6341034" y="1384300"/>
                  </a:lnTo>
                  <a:lnTo>
                    <a:pt x="6377876" y="1409700"/>
                  </a:lnTo>
                  <a:lnTo>
                    <a:pt x="6411361" y="1435100"/>
                  </a:lnTo>
                  <a:lnTo>
                    <a:pt x="6441227" y="1473200"/>
                  </a:lnTo>
                  <a:lnTo>
                    <a:pt x="6467214" y="1498600"/>
                  </a:lnTo>
                  <a:lnTo>
                    <a:pt x="6489061" y="1536700"/>
                  </a:lnTo>
                  <a:lnTo>
                    <a:pt x="6506507" y="1574800"/>
                  </a:lnTo>
                  <a:lnTo>
                    <a:pt x="6519291" y="1612900"/>
                  </a:lnTo>
                  <a:lnTo>
                    <a:pt x="6527153" y="1651000"/>
                  </a:lnTo>
                  <a:lnTo>
                    <a:pt x="6529832" y="1701800"/>
                  </a:lnTo>
                  <a:lnTo>
                    <a:pt x="6527153" y="1739900"/>
                  </a:lnTo>
                  <a:lnTo>
                    <a:pt x="6519291" y="1778000"/>
                  </a:lnTo>
                  <a:lnTo>
                    <a:pt x="6506507" y="1816100"/>
                  </a:lnTo>
                  <a:lnTo>
                    <a:pt x="6489061" y="1854200"/>
                  </a:lnTo>
                  <a:lnTo>
                    <a:pt x="6467214" y="1892300"/>
                  </a:lnTo>
                  <a:lnTo>
                    <a:pt x="6441227" y="1930400"/>
                  </a:lnTo>
                  <a:lnTo>
                    <a:pt x="6411361" y="1955800"/>
                  </a:lnTo>
                  <a:lnTo>
                    <a:pt x="6377876" y="1981200"/>
                  </a:lnTo>
                  <a:lnTo>
                    <a:pt x="6341034" y="2006600"/>
                  </a:lnTo>
                  <a:lnTo>
                    <a:pt x="6301095" y="2032000"/>
                  </a:lnTo>
                  <a:lnTo>
                    <a:pt x="6258320" y="2057400"/>
                  </a:lnTo>
                  <a:lnTo>
                    <a:pt x="6212970" y="2070100"/>
                  </a:lnTo>
                  <a:lnTo>
                    <a:pt x="6165306" y="2082800"/>
                  </a:lnTo>
                  <a:lnTo>
                    <a:pt x="6064079" y="2108200"/>
                  </a:lnTo>
                  <a:lnTo>
                    <a:pt x="6867833" y="2108200"/>
                  </a:lnTo>
                  <a:lnTo>
                    <a:pt x="6867931" y="2095500"/>
                  </a:lnTo>
                  <a:lnTo>
                    <a:pt x="6868028" y="2082800"/>
                  </a:lnTo>
                  <a:lnTo>
                    <a:pt x="6866683" y="2044700"/>
                  </a:lnTo>
                  <a:lnTo>
                    <a:pt x="6863610" y="1993900"/>
                  </a:lnTo>
                  <a:lnTo>
                    <a:pt x="6858820" y="1955800"/>
                  </a:lnTo>
                  <a:lnTo>
                    <a:pt x="6852323" y="1905000"/>
                  </a:lnTo>
                  <a:lnTo>
                    <a:pt x="6844127" y="1866900"/>
                  </a:lnTo>
                  <a:lnTo>
                    <a:pt x="6834242" y="1816100"/>
                  </a:lnTo>
                  <a:lnTo>
                    <a:pt x="6822678" y="1778000"/>
                  </a:lnTo>
                  <a:lnTo>
                    <a:pt x="6809443" y="1739900"/>
                  </a:lnTo>
                  <a:lnTo>
                    <a:pt x="6794548" y="1689100"/>
                  </a:lnTo>
                  <a:lnTo>
                    <a:pt x="6778001" y="1651000"/>
                  </a:lnTo>
                  <a:lnTo>
                    <a:pt x="6759813" y="1612900"/>
                  </a:lnTo>
                  <a:lnTo>
                    <a:pt x="6739992" y="1574800"/>
                  </a:lnTo>
                  <a:lnTo>
                    <a:pt x="6718549" y="1524000"/>
                  </a:lnTo>
                  <a:lnTo>
                    <a:pt x="6695492" y="1485900"/>
                  </a:lnTo>
                  <a:lnTo>
                    <a:pt x="6670830" y="1447800"/>
                  </a:lnTo>
                  <a:lnTo>
                    <a:pt x="6644574" y="1409700"/>
                  </a:lnTo>
                  <a:lnTo>
                    <a:pt x="6616733" y="1371600"/>
                  </a:lnTo>
                  <a:lnTo>
                    <a:pt x="6587315" y="1333500"/>
                  </a:lnTo>
                  <a:lnTo>
                    <a:pt x="6556332" y="1282700"/>
                  </a:lnTo>
                  <a:close/>
                </a:path>
              </a:pathLst>
            </a:custGeom>
            <a:solidFill>
              <a:srgbClr val="E1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8137" y="2641599"/>
            <a:ext cx="5358130" cy="19119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5005"/>
              </a:lnSpc>
              <a:spcBef>
                <a:spcPts val="130"/>
              </a:spcBef>
            </a:pPr>
            <a:r>
              <a:rPr spc="130" dirty="0"/>
              <a:t>Automatic</a:t>
            </a:r>
          </a:p>
          <a:p>
            <a:pPr marL="12700" marR="5080">
              <a:lnSpc>
                <a:spcPts val="4810"/>
              </a:lnSpc>
              <a:spcBef>
                <a:spcPts val="275"/>
              </a:spcBef>
            </a:pPr>
            <a:r>
              <a:rPr dirty="0"/>
              <a:t>Solar</a:t>
            </a:r>
            <a:r>
              <a:rPr spc="10" dirty="0"/>
              <a:t> </a:t>
            </a:r>
            <a:r>
              <a:rPr dirty="0"/>
              <a:t>Panel</a:t>
            </a:r>
            <a:r>
              <a:rPr spc="-30" dirty="0"/>
              <a:t> </a:t>
            </a:r>
            <a:r>
              <a:rPr spc="-10" dirty="0"/>
              <a:t>Cleaning </a:t>
            </a:r>
            <a:r>
              <a:rPr dirty="0"/>
              <a:t>System</a:t>
            </a:r>
            <a:r>
              <a:rPr spc="155" dirty="0"/>
              <a:t> </a:t>
            </a:r>
            <a:r>
              <a:rPr spc="105" dirty="0"/>
              <a:t>Project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882" y="255968"/>
            <a:ext cx="11278235" cy="677108"/>
          </a:xfrm>
        </p:spPr>
        <p:txBody>
          <a:bodyPr/>
          <a:lstStyle/>
          <a:p>
            <a:r>
              <a:rPr lang="en-US" dirty="0">
                <a:latin typeface="+mj-lt"/>
              </a:rPr>
              <a:t>                                  Content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371601"/>
            <a:ext cx="11198225" cy="24384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 Introduction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 Objective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 Hardware component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 Working principle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 Block Diagram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 Application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 Advantage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 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object 15"/>
          <p:cNvGrpSpPr/>
          <p:nvPr/>
        </p:nvGrpSpPr>
        <p:grpSpPr>
          <a:xfrm>
            <a:off x="2133600" y="2590800"/>
            <a:ext cx="1407160" cy="2279015"/>
            <a:chOff x="3084322" y="2486914"/>
            <a:chExt cx="1407160" cy="2279015"/>
          </a:xfrm>
        </p:grpSpPr>
        <p:sp>
          <p:nvSpPr>
            <p:cNvPr id="19" name="object 16"/>
            <p:cNvSpPr/>
            <p:nvPr/>
          </p:nvSpPr>
          <p:spPr>
            <a:xfrm>
              <a:off x="3090672" y="2493264"/>
              <a:ext cx="1394460" cy="2266315"/>
            </a:xfrm>
            <a:custGeom>
              <a:avLst/>
              <a:gdLst/>
              <a:ahLst/>
              <a:cxnLst/>
              <a:rect l="l" t="t" r="r" b="b"/>
              <a:pathLst>
                <a:path w="1394460" h="2266315">
                  <a:moveTo>
                    <a:pt x="1162050" y="0"/>
                  </a:moveTo>
                  <a:lnTo>
                    <a:pt x="232410" y="0"/>
                  </a:lnTo>
                  <a:lnTo>
                    <a:pt x="185559" y="4720"/>
                  </a:lnTo>
                  <a:lnTo>
                    <a:pt x="141928" y="18258"/>
                  </a:lnTo>
                  <a:lnTo>
                    <a:pt x="102449" y="39681"/>
                  </a:lnTo>
                  <a:lnTo>
                    <a:pt x="68056" y="68056"/>
                  </a:lnTo>
                  <a:lnTo>
                    <a:pt x="39681" y="102449"/>
                  </a:lnTo>
                  <a:lnTo>
                    <a:pt x="18258" y="141928"/>
                  </a:lnTo>
                  <a:lnTo>
                    <a:pt x="4720" y="185559"/>
                  </a:lnTo>
                  <a:lnTo>
                    <a:pt x="0" y="232410"/>
                  </a:lnTo>
                  <a:lnTo>
                    <a:pt x="0" y="2033778"/>
                  </a:lnTo>
                  <a:lnTo>
                    <a:pt x="4720" y="2080628"/>
                  </a:lnTo>
                  <a:lnTo>
                    <a:pt x="18258" y="2124259"/>
                  </a:lnTo>
                  <a:lnTo>
                    <a:pt x="39681" y="2163738"/>
                  </a:lnTo>
                  <a:lnTo>
                    <a:pt x="68056" y="2198131"/>
                  </a:lnTo>
                  <a:lnTo>
                    <a:pt x="102449" y="2226506"/>
                  </a:lnTo>
                  <a:lnTo>
                    <a:pt x="141928" y="2247929"/>
                  </a:lnTo>
                  <a:lnTo>
                    <a:pt x="185559" y="2261467"/>
                  </a:lnTo>
                  <a:lnTo>
                    <a:pt x="232410" y="2266188"/>
                  </a:lnTo>
                  <a:lnTo>
                    <a:pt x="1162050" y="2266188"/>
                  </a:lnTo>
                  <a:lnTo>
                    <a:pt x="1208900" y="2261467"/>
                  </a:lnTo>
                  <a:lnTo>
                    <a:pt x="1252531" y="2247929"/>
                  </a:lnTo>
                  <a:lnTo>
                    <a:pt x="1292010" y="2226506"/>
                  </a:lnTo>
                  <a:lnTo>
                    <a:pt x="1326403" y="2198131"/>
                  </a:lnTo>
                  <a:lnTo>
                    <a:pt x="1354778" y="2163738"/>
                  </a:lnTo>
                  <a:lnTo>
                    <a:pt x="1376201" y="2124259"/>
                  </a:lnTo>
                  <a:lnTo>
                    <a:pt x="1389739" y="2080628"/>
                  </a:lnTo>
                  <a:lnTo>
                    <a:pt x="1394460" y="2033778"/>
                  </a:lnTo>
                  <a:lnTo>
                    <a:pt x="1394460" y="232410"/>
                  </a:lnTo>
                  <a:lnTo>
                    <a:pt x="1389739" y="185559"/>
                  </a:lnTo>
                  <a:lnTo>
                    <a:pt x="1376201" y="141928"/>
                  </a:lnTo>
                  <a:lnTo>
                    <a:pt x="1354778" y="102449"/>
                  </a:lnTo>
                  <a:lnTo>
                    <a:pt x="1326403" y="68056"/>
                  </a:lnTo>
                  <a:lnTo>
                    <a:pt x="1292010" y="39681"/>
                  </a:lnTo>
                  <a:lnTo>
                    <a:pt x="1252531" y="18258"/>
                  </a:lnTo>
                  <a:lnTo>
                    <a:pt x="1208900" y="4720"/>
                  </a:lnTo>
                  <a:lnTo>
                    <a:pt x="1162050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r>
                <a:rPr lang="en-US" sz="2000" dirty="0">
                  <a:solidFill>
                    <a:schemeClr val="bg1"/>
                  </a:solidFill>
                  <a:latin typeface="+mn-lt"/>
                </a:rPr>
                <a:t>    Week-2</a:t>
              </a:r>
            </a:p>
            <a:p>
              <a:endParaRPr lang="en-US" sz="2000" dirty="0">
                <a:solidFill>
                  <a:schemeClr val="bg1"/>
                </a:solidFill>
                <a:latin typeface="+mn-lt"/>
              </a:endParaRPr>
            </a:p>
            <a:p>
              <a:r>
                <a:rPr lang="en-US" dirty="0">
                  <a:solidFill>
                    <a:schemeClr val="bg1"/>
                  </a:solidFill>
                  <a:latin typeface="+mn-lt"/>
                </a:rPr>
                <a:t>(arrange all the equipments</a:t>
              </a:r>
              <a:r>
                <a:rPr lang="en-US" sz="2000" dirty="0">
                  <a:solidFill>
                    <a:schemeClr val="bg1"/>
                  </a:solidFill>
                  <a:latin typeface="+mn-lt"/>
                </a:rPr>
                <a:t>)</a:t>
              </a:r>
              <a:endParaRPr sz="20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0" name="object 17"/>
            <p:cNvSpPr/>
            <p:nvPr/>
          </p:nvSpPr>
          <p:spPr>
            <a:xfrm>
              <a:off x="3090672" y="2493264"/>
              <a:ext cx="1394460" cy="2266315"/>
            </a:xfrm>
            <a:custGeom>
              <a:avLst/>
              <a:gdLst/>
              <a:ahLst/>
              <a:cxnLst/>
              <a:rect l="l" t="t" r="r" b="b"/>
              <a:pathLst>
                <a:path w="1394460" h="2266315">
                  <a:moveTo>
                    <a:pt x="0" y="232410"/>
                  </a:moveTo>
                  <a:lnTo>
                    <a:pt x="4720" y="185559"/>
                  </a:lnTo>
                  <a:lnTo>
                    <a:pt x="18258" y="141928"/>
                  </a:lnTo>
                  <a:lnTo>
                    <a:pt x="39681" y="102449"/>
                  </a:lnTo>
                  <a:lnTo>
                    <a:pt x="68056" y="68056"/>
                  </a:lnTo>
                  <a:lnTo>
                    <a:pt x="102449" y="39681"/>
                  </a:lnTo>
                  <a:lnTo>
                    <a:pt x="141928" y="18258"/>
                  </a:lnTo>
                  <a:lnTo>
                    <a:pt x="185559" y="4720"/>
                  </a:lnTo>
                  <a:lnTo>
                    <a:pt x="232410" y="0"/>
                  </a:lnTo>
                  <a:lnTo>
                    <a:pt x="1162050" y="0"/>
                  </a:lnTo>
                  <a:lnTo>
                    <a:pt x="1208900" y="4720"/>
                  </a:lnTo>
                  <a:lnTo>
                    <a:pt x="1252531" y="18258"/>
                  </a:lnTo>
                  <a:lnTo>
                    <a:pt x="1292010" y="39681"/>
                  </a:lnTo>
                  <a:lnTo>
                    <a:pt x="1326403" y="68056"/>
                  </a:lnTo>
                  <a:lnTo>
                    <a:pt x="1354778" y="102449"/>
                  </a:lnTo>
                  <a:lnTo>
                    <a:pt x="1376201" y="141928"/>
                  </a:lnTo>
                  <a:lnTo>
                    <a:pt x="1389739" y="185559"/>
                  </a:lnTo>
                  <a:lnTo>
                    <a:pt x="1394460" y="232410"/>
                  </a:lnTo>
                  <a:lnTo>
                    <a:pt x="1394460" y="2033778"/>
                  </a:lnTo>
                  <a:lnTo>
                    <a:pt x="1389739" y="2080628"/>
                  </a:lnTo>
                  <a:lnTo>
                    <a:pt x="1376201" y="2124259"/>
                  </a:lnTo>
                  <a:lnTo>
                    <a:pt x="1354778" y="2163738"/>
                  </a:lnTo>
                  <a:lnTo>
                    <a:pt x="1326403" y="2198131"/>
                  </a:lnTo>
                  <a:lnTo>
                    <a:pt x="1292010" y="2226506"/>
                  </a:lnTo>
                  <a:lnTo>
                    <a:pt x="1252531" y="2247929"/>
                  </a:lnTo>
                  <a:lnTo>
                    <a:pt x="1208900" y="2261467"/>
                  </a:lnTo>
                  <a:lnTo>
                    <a:pt x="1162050" y="2266188"/>
                  </a:lnTo>
                  <a:lnTo>
                    <a:pt x="232410" y="2266188"/>
                  </a:lnTo>
                  <a:lnTo>
                    <a:pt x="185559" y="2261467"/>
                  </a:lnTo>
                  <a:lnTo>
                    <a:pt x="141928" y="2247929"/>
                  </a:lnTo>
                  <a:lnTo>
                    <a:pt x="102449" y="2226506"/>
                  </a:lnTo>
                  <a:lnTo>
                    <a:pt x="68056" y="2198131"/>
                  </a:lnTo>
                  <a:lnTo>
                    <a:pt x="39681" y="2163738"/>
                  </a:lnTo>
                  <a:lnTo>
                    <a:pt x="18258" y="2124259"/>
                  </a:lnTo>
                  <a:lnTo>
                    <a:pt x="4720" y="2080628"/>
                  </a:lnTo>
                  <a:lnTo>
                    <a:pt x="0" y="2033778"/>
                  </a:lnTo>
                  <a:lnTo>
                    <a:pt x="0" y="23241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latin typeface="+mn-lt"/>
              </a:endParaRPr>
            </a:p>
          </p:txBody>
        </p:sp>
      </p:grpSp>
      <p:grpSp>
        <p:nvGrpSpPr>
          <p:cNvPr id="21" name="object 15"/>
          <p:cNvGrpSpPr/>
          <p:nvPr/>
        </p:nvGrpSpPr>
        <p:grpSpPr>
          <a:xfrm>
            <a:off x="4038600" y="2590800"/>
            <a:ext cx="1407160" cy="2279015"/>
            <a:chOff x="3084322" y="2486914"/>
            <a:chExt cx="1407160" cy="2279015"/>
          </a:xfrm>
        </p:grpSpPr>
        <p:sp>
          <p:nvSpPr>
            <p:cNvPr id="22" name="object 16"/>
            <p:cNvSpPr/>
            <p:nvPr/>
          </p:nvSpPr>
          <p:spPr>
            <a:xfrm>
              <a:off x="3090672" y="2493264"/>
              <a:ext cx="1394460" cy="2266315"/>
            </a:xfrm>
            <a:custGeom>
              <a:avLst/>
              <a:gdLst/>
              <a:ahLst/>
              <a:cxnLst/>
              <a:rect l="l" t="t" r="r" b="b"/>
              <a:pathLst>
                <a:path w="1394460" h="2266315">
                  <a:moveTo>
                    <a:pt x="1162050" y="0"/>
                  </a:moveTo>
                  <a:lnTo>
                    <a:pt x="232410" y="0"/>
                  </a:lnTo>
                  <a:lnTo>
                    <a:pt x="185559" y="4720"/>
                  </a:lnTo>
                  <a:lnTo>
                    <a:pt x="141928" y="18258"/>
                  </a:lnTo>
                  <a:lnTo>
                    <a:pt x="102449" y="39681"/>
                  </a:lnTo>
                  <a:lnTo>
                    <a:pt x="68056" y="68056"/>
                  </a:lnTo>
                  <a:lnTo>
                    <a:pt x="39681" y="102449"/>
                  </a:lnTo>
                  <a:lnTo>
                    <a:pt x="18258" y="141928"/>
                  </a:lnTo>
                  <a:lnTo>
                    <a:pt x="4720" y="185559"/>
                  </a:lnTo>
                  <a:lnTo>
                    <a:pt x="0" y="232410"/>
                  </a:lnTo>
                  <a:lnTo>
                    <a:pt x="0" y="2033778"/>
                  </a:lnTo>
                  <a:lnTo>
                    <a:pt x="4720" y="2080628"/>
                  </a:lnTo>
                  <a:lnTo>
                    <a:pt x="18258" y="2124259"/>
                  </a:lnTo>
                  <a:lnTo>
                    <a:pt x="39681" y="2163738"/>
                  </a:lnTo>
                  <a:lnTo>
                    <a:pt x="68056" y="2198131"/>
                  </a:lnTo>
                  <a:lnTo>
                    <a:pt x="102449" y="2226506"/>
                  </a:lnTo>
                  <a:lnTo>
                    <a:pt x="141928" y="2247929"/>
                  </a:lnTo>
                  <a:lnTo>
                    <a:pt x="185559" y="2261467"/>
                  </a:lnTo>
                  <a:lnTo>
                    <a:pt x="232410" y="2266188"/>
                  </a:lnTo>
                  <a:lnTo>
                    <a:pt x="1162050" y="2266188"/>
                  </a:lnTo>
                  <a:lnTo>
                    <a:pt x="1208900" y="2261467"/>
                  </a:lnTo>
                  <a:lnTo>
                    <a:pt x="1252531" y="2247929"/>
                  </a:lnTo>
                  <a:lnTo>
                    <a:pt x="1292010" y="2226506"/>
                  </a:lnTo>
                  <a:lnTo>
                    <a:pt x="1326403" y="2198131"/>
                  </a:lnTo>
                  <a:lnTo>
                    <a:pt x="1354778" y="2163738"/>
                  </a:lnTo>
                  <a:lnTo>
                    <a:pt x="1376201" y="2124259"/>
                  </a:lnTo>
                  <a:lnTo>
                    <a:pt x="1389739" y="2080628"/>
                  </a:lnTo>
                  <a:lnTo>
                    <a:pt x="1394460" y="2033778"/>
                  </a:lnTo>
                  <a:lnTo>
                    <a:pt x="1394460" y="232410"/>
                  </a:lnTo>
                  <a:lnTo>
                    <a:pt x="1389739" y="185559"/>
                  </a:lnTo>
                  <a:lnTo>
                    <a:pt x="1376201" y="141928"/>
                  </a:lnTo>
                  <a:lnTo>
                    <a:pt x="1354778" y="102449"/>
                  </a:lnTo>
                  <a:lnTo>
                    <a:pt x="1326403" y="68056"/>
                  </a:lnTo>
                  <a:lnTo>
                    <a:pt x="1292010" y="39681"/>
                  </a:lnTo>
                  <a:lnTo>
                    <a:pt x="1252531" y="18258"/>
                  </a:lnTo>
                  <a:lnTo>
                    <a:pt x="1208900" y="4720"/>
                  </a:lnTo>
                  <a:lnTo>
                    <a:pt x="1162050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r>
                <a:rPr lang="en-US" dirty="0"/>
                <a:t>   </a:t>
              </a:r>
              <a:r>
                <a:rPr lang="en-US" dirty="0">
                  <a:solidFill>
                    <a:schemeClr val="bg1"/>
                  </a:solidFill>
                </a:rPr>
                <a:t>Week-3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>
                  <a:solidFill>
                    <a:schemeClr val="bg1"/>
                  </a:solidFill>
                </a:rPr>
                <a:t>(</a:t>
              </a:r>
              <a:r>
                <a:rPr lang="en-US" dirty="0">
                  <a:solidFill>
                    <a:schemeClr val="bg1"/>
                  </a:solidFill>
                  <a:latin typeface="+mn-lt"/>
                </a:rPr>
                <a:t>assemble all the equipments</a:t>
              </a:r>
              <a:r>
                <a:rPr lang="en-US" dirty="0">
                  <a:solidFill>
                    <a:schemeClr val="bg1"/>
                  </a:solidFill>
                </a:rPr>
                <a:t>)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3" name="object 17"/>
            <p:cNvSpPr/>
            <p:nvPr/>
          </p:nvSpPr>
          <p:spPr>
            <a:xfrm>
              <a:off x="3090672" y="2493264"/>
              <a:ext cx="1394460" cy="2266315"/>
            </a:xfrm>
            <a:custGeom>
              <a:avLst/>
              <a:gdLst/>
              <a:ahLst/>
              <a:cxnLst/>
              <a:rect l="l" t="t" r="r" b="b"/>
              <a:pathLst>
                <a:path w="1394460" h="2266315">
                  <a:moveTo>
                    <a:pt x="0" y="232410"/>
                  </a:moveTo>
                  <a:lnTo>
                    <a:pt x="4720" y="185559"/>
                  </a:lnTo>
                  <a:lnTo>
                    <a:pt x="18258" y="141928"/>
                  </a:lnTo>
                  <a:lnTo>
                    <a:pt x="39681" y="102449"/>
                  </a:lnTo>
                  <a:lnTo>
                    <a:pt x="68056" y="68056"/>
                  </a:lnTo>
                  <a:lnTo>
                    <a:pt x="102449" y="39681"/>
                  </a:lnTo>
                  <a:lnTo>
                    <a:pt x="141928" y="18258"/>
                  </a:lnTo>
                  <a:lnTo>
                    <a:pt x="185559" y="4720"/>
                  </a:lnTo>
                  <a:lnTo>
                    <a:pt x="232410" y="0"/>
                  </a:lnTo>
                  <a:lnTo>
                    <a:pt x="1162050" y="0"/>
                  </a:lnTo>
                  <a:lnTo>
                    <a:pt x="1208900" y="4720"/>
                  </a:lnTo>
                  <a:lnTo>
                    <a:pt x="1252531" y="18258"/>
                  </a:lnTo>
                  <a:lnTo>
                    <a:pt x="1292010" y="39681"/>
                  </a:lnTo>
                  <a:lnTo>
                    <a:pt x="1326403" y="68056"/>
                  </a:lnTo>
                  <a:lnTo>
                    <a:pt x="1354778" y="102449"/>
                  </a:lnTo>
                  <a:lnTo>
                    <a:pt x="1376201" y="141928"/>
                  </a:lnTo>
                  <a:lnTo>
                    <a:pt x="1389739" y="185559"/>
                  </a:lnTo>
                  <a:lnTo>
                    <a:pt x="1394460" y="232410"/>
                  </a:lnTo>
                  <a:lnTo>
                    <a:pt x="1394460" y="2033778"/>
                  </a:lnTo>
                  <a:lnTo>
                    <a:pt x="1389739" y="2080628"/>
                  </a:lnTo>
                  <a:lnTo>
                    <a:pt x="1376201" y="2124259"/>
                  </a:lnTo>
                  <a:lnTo>
                    <a:pt x="1354778" y="2163738"/>
                  </a:lnTo>
                  <a:lnTo>
                    <a:pt x="1326403" y="2198131"/>
                  </a:lnTo>
                  <a:lnTo>
                    <a:pt x="1292010" y="2226506"/>
                  </a:lnTo>
                  <a:lnTo>
                    <a:pt x="1252531" y="2247929"/>
                  </a:lnTo>
                  <a:lnTo>
                    <a:pt x="1208900" y="2261467"/>
                  </a:lnTo>
                  <a:lnTo>
                    <a:pt x="1162050" y="2266188"/>
                  </a:lnTo>
                  <a:lnTo>
                    <a:pt x="232410" y="2266188"/>
                  </a:lnTo>
                  <a:lnTo>
                    <a:pt x="185559" y="2261467"/>
                  </a:lnTo>
                  <a:lnTo>
                    <a:pt x="141928" y="2247929"/>
                  </a:lnTo>
                  <a:lnTo>
                    <a:pt x="102449" y="2226506"/>
                  </a:lnTo>
                  <a:lnTo>
                    <a:pt x="68056" y="2198131"/>
                  </a:lnTo>
                  <a:lnTo>
                    <a:pt x="39681" y="2163738"/>
                  </a:lnTo>
                  <a:lnTo>
                    <a:pt x="18258" y="2124259"/>
                  </a:lnTo>
                  <a:lnTo>
                    <a:pt x="4720" y="2080628"/>
                  </a:lnTo>
                  <a:lnTo>
                    <a:pt x="0" y="2033778"/>
                  </a:lnTo>
                  <a:lnTo>
                    <a:pt x="0" y="23241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15"/>
          <p:cNvGrpSpPr/>
          <p:nvPr/>
        </p:nvGrpSpPr>
        <p:grpSpPr>
          <a:xfrm>
            <a:off x="457198" y="2514600"/>
            <a:ext cx="1295401" cy="2286000"/>
            <a:chOff x="3090672" y="2410715"/>
            <a:chExt cx="1517652" cy="2348865"/>
          </a:xfrm>
          <a:solidFill>
            <a:schemeClr val="accent2"/>
          </a:solidFill>
        </p:grpSpPr>
        <p:sp>
          <p:nvSpPr>
            <p:cNvPr id="25" name="object 16"/>
            <p:cNvSpPr/>
            <p:nvPr/>
          </p:nvSpPr>
          <p:spPr>
            <a:xfrm>
              <a:off x="3090672" y="2493264"/>
              <a:ext cx="1394460" cy="2266315"/>
            </a:xfrm>
            <a:custGeom>
              <a:avLst/>
              <a:gdLst/>
              <a:ahLst/>
              <a:cxnLst/>
              <a:rect l="l" t="t" r="r" b="b"/>
              <a:pathLst>
                <a:path w="1394460" h="2266315">
                  <a:moveTo>
                    <a:pt x="1162050" y="0"/>
                  </a:moveTo>
                  <a:lnTo>
                    <a:pt x="232410" y="0"/>
                  </a:lnTo>
                  <a:lnTo>
                    <a:pt x="185559" y="4720"/>
                  </a:lnTo>
                  <a:lnTo>
                    <a:pt x="141928" y="18258"/>
                  </a:lnTo>
                  <a:lnTo>
                    <a:pt x="102449" y="39681"/>
                  </a:lnTo>
                  <a:lnTo>
                    <a:pt x="68056" y="68056"/>
                  </a:lnTo>
                  <a:lnTo>
                    <a:pt x="39681" y="102449"/>
                  </a:lnTo>
                  <a:lnTo>
                    <a:pt x="18258" y="141928"/>
                  </a:lnTo>
                  <a:lnTo>
                    <a:pt x="4720" y="185559"/>
                  </a:lnTo>
                  <a:lnTo>
                    <a:pt x="0" y="232410"/>
                  </a:lnTo>
                  <a:lnTo>
                    <a:pt x="0" y="2033778"/>
                  </a:lnTo>
                  <a:lnTo>
                    <a:pt x="4720" y="2080628"/>
                  </a:lnTo>
                  <a:lnTo>
                    <a:pt x="18258" y="2124259"/>
                  </a:lnTo>
                  <a:lnTo>
                    <a:pt x="39681" y="2163738"/>
                  </a:lnTo>
                  <a:lnTo>
                    <a:pt x="68056" y="2198131"/>
                  </a:lnTo>
                  <a:lnTo>
                    <a:pt x="102449" y="2226506"/>
                  </a:lnTo>
                  <a:lnTo>
                    <a:pt x="141928" y="2247929"/>
                  </a:lnTo>
                  <a:lnTo>
                    <a:pt x="185559" y="2261467"/>
                  </a:lnTo>
                  <a:lnTo>
                    <a:pt x="232410" y="2266188"/>
                  </a:lnTo>
                  <a:lnTo>
                    <a:pt x="1162050" y="2266188"/>
                  </a:lnTo>
                  <a:lnTo>
                    <a:pt x="1208900" y="2261467"/>
                  </a:lnTo>
                  <a:lnTo>
                    <a:pt x="1252531" y="2247929"/>
                  </a:lnTo>
                  <a:lnTo>
                    <a:pt x="1292010" y="2226506"/>
                  </a:lnTo>
                  <a:lnTo>
                    <a:pt x="1326403" y="2198131"/>
                  </a:lnTo>
                  <a:lnTo>
                    <a:pt x="1354778" y="2163738"/>
                  </a:lnTo>
                  <a:lnTo>
                    <a:pt x="1376201" y="2124259"/>
                  </a:lnTo>
                  <a:lnTo>
                    <a:pt x="1389739" y="2080628"/>
                  </a:lnTo>
                  <a:lnTo>
                    <a:pt x="1394460" y="2033778"/>
                  </a:lnTo>
                  <a:lnTo>
                    <a:pt x="1394460" y="232410"/>
                  </a:lnTo>
                  <a:lnTo>
                    <a:pt x="1389739" y="185559"/>
                  </a:lnTo>
                  <a:lnTo>
                    <a:pt x="1376201" y="141928"/>
                  </a:lnTo>
                  <a:lnTo>
                    <a:pt x="1354778" y="102449"/>
                  </a:lnTo>
                  <a:lnTo>
                    <a:pt x="1326403" y="68056"/>
                  </a:lnTo>
                  <a:lnTo>
                    <a:pt x="1292010" y="39681"/>
                  </a:lnTo>
                  <a:lnTo>
                    <a:pt x="1252531" y="18258"/>
                  </a:lnTo>
                  <a:lnTo>
                    <a:pt x="1208900" y="4720"/>
                  </a:lnTo>
                  <a:lnTo>
                    <a:pt x="116205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17"/>
            <p:cNvSpPr/>
            <p:nvPr/>
          </p:nvSpPr>
          <p:spPr>
            <a:xfrm>
              <a:off x="3090673" y="2410715"/>
              <a:ext cx="1517651" cy="2348865"/>
            </a:xfrm>
            <a:custGeom>
              <a:avLst/>
              <a:gdLst/>
              <a:ahLst/>
              <a:cxnLst/>
              <a:rect l="l" t="t" r="r" b="b"/>
              <a:pathLst>
                <a:path w="1394460" h="2266315">
                  <a:moveTo>
                    <a:pt x="0" y="232410"/>
                  </a:moveTo>
                  <a:lnTo>
                    <a:pt x="4720" y="185559"/>
                  </a:lnTo>
                  <a:lnTo>
                    <a:pt x="18258" y="141928"/>
                  </a:lnTo>
                  <a:lnTo>
                    <a:pt x="39681" y="102449"/>
                  </a:lnTo>
                  <a:lnTo>
                    <a:pt x="68056" y="68056"/>
                  </a:lnTo>
                  <a:lnTo>
                    <a:pt x="102449" y="39681"/>
                  </a:lnTo>
                  <a:lnTo>
                    <a:pt x="141928" y="18258"/>
                  </a:lnTo>
                  <a:lnTo>
                    <a:pt x="185559" y="4720"/>
                  </a:lnTo>
                  <a:lnTo>
                    <a:pt x="232410" y="0"/>
                  </a:lnTo>
                  <a:lnTo>
                    <a:pt x="1162050" y="0"/>
                  </a:lnTo>
                  <a:lnTo>
                    <a:pt x="1208900" y="4720"/>
                  </a:lnTo>
                  <a:lnTo>
                    <a:pt x="1252531" y="18258"/>
                  </a:lnTo>
                  <a:lnTo>
                    <a:pt x="1292010" y="39681"/>
                  </a:lnTo>
                  <a:lnTo>
                    <a:pt x="1326403" y="68056"/>
                  </a:lnTo>
                  <a:lnTo>
                    <a:pt x="1354778" y="102449"/>
                  </a:lnTo>
                  <a:lnTo>
                    <a:pt x="1376201" y="141928"/>
                  </a:lnTo>
                  <a:lnTo>
                    <a:pt x="1389739" y="185559"/>
                  </a:lnTo>
                  <a:lnTo>
                    <a:pt x="1394460" y="232410"/>
                  </a:lnTo>
                  <a:lnTo>
                    <a:pt x="1394460" y="2033778"/>
                  </a:lnTo>
                  <a:lnTo>
                    <a:pt x="1389739" y="2080628"/>
                  </a:lnTo>
                  <a:lnTo>
                    <a:pt x="1376201" y="2124259"/>
                  </a:lnTo>
                  <a:lnTo>
                    <a:pt x="1354778" y="2163738"/>
                  </a:lnTo>
                  <a:lnTo>
                    <a:pt x="1326403" y="2198131"/>
                  </a:lnTo>
                  <a:lnTo>
                    <a:pt x="1292010" y="2226506"/>
                  </a:lnTo>
                  <a:lnTo>
                    <a:pt x="1252531" y="2247929"/>
                  </a:lnTo>
                  <a:lnTo>
                    <a:pt x="1208900" y="2261467"/>
                  </a:lnTo>
                  <a:lnTo>
                    <a:pt x="1162050" y="2266188"/>
                  </a:lnTo>
                  <a:lnTo>
                    <a:pt x="232410" y="2266188"/>
                  </a:lnTo>
                  <a:lnTo>
                    <a:pt x="185559" y="2261467"/>
                  </a:lnTo>
                  <a:lnTo>
                    <a:pt x="141928" y="2247929"/>
                  </a:lnTo>
                  <a:lnTo>
                    <a:pt x="102449" y="2226506"/>
                  </a:lnTo>
                  <a:lnTo>
                    <a:pt x="68056" y="2198131"/>
                  </a:lnTo>
                  <a:lnTo>
                    <a:pt x="39681" y="2163738"/>
                  </a:lnTo>
                  <a:lnTo>
                    <a:pt x="18258" y="2124259"/>
                  </a:lnTo>
                  <a:lnTo>
                    <a:pt x="4720" y="2080628"/>
                  </a:lnTo>
                  <a:lnTo>
                    <a:pt x="0" y="2033778"/>
                  </a:lnTo>
                  <a:lnTo>
                    <a:pt x="0" y="232410"/>
                  </a:lnTo>
                  <a:close/>
                </a:path>
              </a:pathLst>
            </a:custGeom>
            <a:solidFill>
              <a:srgbClr val="7030A0"/>
            </a:solidFill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r>
                <a:rPr lang="en-US" dirty="0"/>
                <a:t>    </a:t>
              </a:r>
              <a:r>
                <a:rPr lang="en-US" sz="2000" dirty="0">
                  <a:solidFill>
                    <a:schemeClr val="bg1"/>
                  </a:solidFill>
                  <a:latin typeface="+mn-lt"/>
                </a:rPr>
                <a:t>week-1</a:t>
              </a:r>
            </a:p>
            <a:p>
              <a:r>
                <a:rPr lang="en-US" sz="2000" dirty="0">
                  <a:solidFill>
                    <a:schemeClr val="bg1"/>
                  </a:solidFill>
                  <a:latin typeface="+mn-lt"/>
                </a:rPr>
                <a:t> </a:t>
              </a:r>
            </a:p>
            <a:p>
              <a:r>
                <a:rPr lang="en-US" dirty="0">
                  <a:solidFill>
                    <a:schemeClr val="bg1"/>
                  </a:solidFill>
                  <a:latin typeface="+mn-lt"/>
                </a:rPr>
                <a:t>(project      initiation and                  planning</a:t>
              </a:r>
              <a:r>
                <a:rPr lang="en-US" sz="2000" dirty="0">
                  <a:solidFill>
                    <a:schemeClr val="bg1"/>
                  </a:solidFill>
                  <a:latin typeface="+mn-lt"/>
                </a:rPr>
                <a:t>)</a:t>
              </a:r>
            </a:p>
          </p:txBody>
        </p:sp>
      </p:grpSp>
      <p:grpSp>
        <p:nvGrpSpPr>
          <p:cNvPr id="27" name="object 15"/>
          <p:cNvGrpSpPr/>
          <p:nvPr/>
        </p:nvGrpSpPr>
        <p:grpSpPr>
          <a:xfrm>
            <a:off x="5867400" y="2590800"/>
            <a:ext cx="1407160" cy="2279015"/>
            <a:chOff x="3084322" y="2486914"/>
            <a:chExt cx="1407160" cy="2279015"/>
          </a:xfrm>
        </p:grpSpPr>
        <p:sp>
          <p:nvSpPr>
            <p:cNvPr id="28" name="object 16"/>
            <p:cNvSpPr/>
            <p:nvPr/>
          </p:nvSpPr>
          <p:spPr>
            <a:xfrm>
              <a:off x="3090672" y="2493264"/>
              <a:ext cx="1394460" cy="2266315"/>
            </a:xfrm>
            <a:custGeom>
              <a:avLst/>
              <a:gdLst/>
              <a:ahLst/>
              <a:cxnLst/>
              <a:rect l="l" t="t" r="r" b="b"/>
              <a:pathLst>
                <a:path w="1394460" h="2266315">
                  <a:moveTo>
                    <a:pt x="1162050" y="0"/>
                  </a:moveTo>
                  <a:lnTo>
                    <a:pt x="232410" y="0"/>
                  </a:lnTo>
                  <a:lnTo>
                    <a:pt x="185559" y="4720"/>
                  </a:lnTo>
                  <a:lnTo>
                    <a:pt x="141928" y="18258"/>
                  </a:lnTo>
                  <a:lnTo>
                    <a:pt x="102449" y="39681"/>
                  </a:lnTo>
                  <a:lnTo>
                    <a:pt x="68056" y="68056"/>
                  </a:lnTo>
                  <a:lnTo>
                    <a:pt x="39681" y="102449"/>
                  </a:lnTo>
                  <a:lnTo>
                    <a:pt x="18258" y="141928"/>
                  </a:lnTo>
                  <a:lnTo>
                    <a:pt x="4720" y="185559"/>
                  </a:lnTo>
                  <a:lnTo>
                    <a:pt x="0" y="232410"/>
                  </a:lnTo>
                  <a:lnTo>
                    <a:pt x="0" y="2033778"/>
                  </a:lnTo>
                  <a:lnTo>
                    <a:pt x="4720" y="2080628"/>
                  </a:lnTo>
                  <a:lnTo>
                    <a:pt x="18258" y="2124259"/>
                  </a:lnTo>
                  <a:lnTo>
                    <a:pt x="39681" y="2163738"/>
                  </a:lnTo>
                  <a:lnTo>
                    <a:pt x="68056" y="2198131"/>
                  </a:lnTo>
                  <a:lnTo>
                    <a:pt x="102449" y="2226506"/>
                  </a:lnTo>
                  <a:lnTo>
                    <a:pt x="141928" y="2247929"/>
                  </a:lnTo>
                  <a:lnTo>
                    <a:pt x="185559" y="2261467"/>
                  </a:lnTo>
                  <a:lnTo>
                    <a:pt x="232410" y="2266188"/>
                  </a:lnTo>
                  <a:lnTo>
                    <a:pt x="1162050" y="2266188"/>
                  </a:lnTo>
                  <a:lnTo>
                    <a:pt x="1208900" y="2261467"/>
                  </a:lnTo>
                  <a:lnTo>
                    <a:pt x="1252531" y="2247929"/>
                  </a:lnTo>
                  <a:lnTo>
                    <a:pt x="1292010" y="2226506"/>
                  </a:lnTo>
                  <a:lnTo>
                    <a:pt x="1326403" y="2198131"/>
                  </a:lnTo>
                  <a:lnTo>
                    <a:pt x="1354778" y="2163738"/>
                  </a:lnTo>
                  <a:lnTo>
                    <a:pt x="1376201" y="2124259"/>
                  </a:lnTo>
                  <a:lnTo>
                    <a:pt x="1389739" y="2080628"/>
                  </a:lnTo>
                  <a:lnTo>
                    <a:pt x="1394460" y="2033778"/>
                  </a:lnTo>
                  <a:lnTo>
                    <a:pt x="1394460" y="232410"/>
                  </a:lnTo>
                  <a:lnTo>
                    <a:pt x="1389739" y="185559"/>
                  </a:lnTo>
                  <a:lnTo>
                    <a:pt x="1376201" y="141928"/>
                  </a:lnTo>
                  <a:lnTo>
                    <a:pt x="1354778" y="102449"/>
                  </a:lnTo>
                  <a:lnTo>
                    <a:pt x="1326403" y="68056"/>
                  </a:lnTo>
                  <a:lnTo>
                    <a:pt x="1292010" y="39681"/>
                  </a:lnTo>
                  <a:lnTo>
                    <a:pt x="1252531" y="18258"/>
                  </a:lnTo>
                  <a:lnTo>
                    <a:pt x="1208900" y="4720"/>
                  </a:lnTo>
                  <a:lnTo>
                    <a:pt x="1162050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r>
                <a:rPr lang="en-US" dirty="0"/>
                <a:t>   </a:t>
              </a:r>
              <a:r>
                <a:rPr lang="en-US" dirty="0">
                  <a:solidFill>
                    <a:schemeClr val="bg1"/>
                  </a:solidFill>
                </a:rPr>
                <a:t>Week-4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>
                  <a:solidFill>
                    <a:schemeClr val="bg1"/>
                  </a:solidFill>
                  <a:latin typeface="+mn-lt"/>
                </a:rPr>
                <a:t>(documentation and report writing)</a:t>
              </a:r>
              <a:endParaRPr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29" name="object 17"/>
            <p:cNvSpPr/>
            <p:nvPr/>
          </p:nvSpPr>
          <p:spPr>
            <a:xfrm>
              <a:off x="3090672" y="2493264"/>
              <a:ext cx="1394460" cy="2266315"/>
            </a:xfrm>
            <a:custGeom>
              <a:avLst/>
              <a:gdLst/>
              <a:ahLst/>
              <a:cxnLst/>
              <a:rect l="l" t="t" r="r" b="b"/>
              <a:pathLst>
                <a:path w="1394460" h="2266315">
                  <a:moveTo>
                    <a:pt x="0" y="232410"/>
                  </a:moveTo>
                  <a:lnTo>
                    <a:pt x="4720" y="185559"/>
                  </a:lnTo>
                  <a:lnTo>
                    <a:pt x="18258" y="141928"/>
                  </a:lnTo>
                  <a:lnTo>
                    <a:pt x="39681" y="102449"/>
                  </a:lnTo>
                  <a:lnTo>
                    <a:pt x="68056" y="68056"/>
                  </a:lnTo>
                  <a:lnTo>
                    <a:pt x="102449" y="39681"/>
                  </a:lnTo>
                  <a:lnTo>
                    <a:pt x="141928" y="18258"/>
                  </a:lnTo>
                  <a:lnTo>
                    <a:pt x="185559" y="4720"/>
                  </a:lnTo>
                  <a:lnTo>
                    <a:pt x="232410" y="0"/>
                  </a:lnTo>
                  <a:lnTo>
                    <a:pt x="1162050" y="0"/>
                  </a:lnTo>
                  <a:lnTo>
                    <a:pt x="1208900" y="4720"/>
                  </a:lnTo>
                  <a:lnTo>
                    <a:pt x="1252531" y="18258"/>
                  </a:lnTo>
                  <a:lnTo>
                    <a:pt x="1292010" y="39681"/>
                  </a:lnTo>
                  <a:lnTo>
                    <a:pt x="1326403" y="68056"/>
                  </a:lnTo>
                  <a:lnTo>
                    <a:pt x="1354778" y="102449"/>
                  </a:lnTo>
                  <a:lnTo>
                    <a:pt x="1376201" y="141928"/>
                  </a:lnTo>
                  <a:lnTo>
                    <a:pt x="1389739" y="185559"/>
                  </a:lnTo>
                  <a:lnTo>
                    <a:pt x="1394460" y="232410"/>
                  </a:lnTo>
                  <a:lnTo>
                    <a:pt x="1394460" y="2033778"/>
                  </a:lnTo>
                  <a:lnTo>
                    <a:pt x="1389739" y="2080628"/>
                  </a:lnTo>
                  <a:lnTo>
                    <a:pt x="1376201" y="2124259"/>
                  </a:lnTo>
                  <a:lnTo>
                    <a:pt x="1354778" y="2163738"/>
                  </a:lnTo>
                  <a:lnTo>
                    <a:pt x="1326403" y="2198131"/>
                  </a:lnTo>
                  <a:lnTo>
                    <a:pt x="1292010" y="2226506"/>
                  </a:lnTo>
                  <a:lnTo>
                    <a:pt x="1252531" y="2247929"/>
                  </a:lnTo>
                  <a:lnTo>
                    <a:pt x="1208900" y="2261467"/>
                  </a:lnTo>
                  <a:lnTo>
                    <a:pt x="1162050" y="2266188"/>
                  </a:lnTo>
                  <a:lnTo>
                    <a:pt x="232410" y="2266188"/>
                  </a:lnTo>
                  <a:lnTo>
                    <a:pt x="185559" y="2261467"/>
                  </a:lnTo>
                  <a:lnTo>
                    <a:pt x="141928" y="2247929"/>
                  </a:lnTo>
                  <a:lnTo>
                    <a:pt x="102449" y="2226506"/>
                  </a:lnTo>
                  <a:lnTo>
                    <a:pt x="68056" y="2198131"/>
                  </a:lnTo>
                  <a:lnTo>
                    <a:pt x="39681" y="2163738"/>
                  </a:lnTo>
                  <a:lnTo>
                    <a:pt x="18258" y="2124259"/>
                  </a:lnTo>
                  <a:lnTo>
                    <a:pt x="4720" y="2080628"/>
                  </a:lnTo>
                  <a:lnTo>
                    <a:pt x="0" y="2033778"/>
                  </a:lnTo>
                  <a:lnTo>
                    <a:pt x="0" y="23241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15"/>
          <p:cNvGrpSpPr/>
          <p:nvPr/>
        </p:nvGrpSpPr>
        <p:grpSpPr>
          <a:xfrm>
            <a:off x="7696200" y="2590800"/>
            <a:ext cx="1407160" cy="2279015"/>
            <a:chOff x="3084322" y="2486914"/>
            <a:chExt cx="1407160" cy="2279015"/>
          </a:xfrm>
        </p:grpSpPr>
        <p:sp>
          <p:nvSpPr>
            <p:cNvPr id="31" name="object 16"/>
            <p:cNvSpPr/>
            <p:nvPr/>
          </p:nvSpPr>
          <p:spPr>
            <a:xfrm>
              <a:off x="3090672" y="2493264"/>
              <a:ext cx="1394460" cy="2266315"/>
            </a:xfrm>
            <a:custGeom>
              <a:avLst/>
              <a:gdLst/>
              <a:ahLst/>
              <a:cxnLst/>
              <a:rect l="l" t="t" r="r" b="b"/>
              <a:pathLst>
                <a:path w="1394460" h="2266315">
                  <a:moveTo>
                    <a:pt x="1162050" y="0"/>
                  </a:moveTo>
                  <a:lnTo>
                    <a:pt x="232410" y="0"/>
                  </a:lnTo>
                  <a:lnTo>
                    <a:pt x="185559" y="4720"/>
                  </a:lnTo>
                  <a:lnTo>
                    <a:pt x="141928" y="18258"/>
                  </a:lnTo>
                  <a:lnTo>
                    <a:pt x="102449" y="39681"/>
                  </a:lnTo>
                  <a:lnTo>
                    <a:pt x="68056" y="68056"/>
                  </a:lnTo>
                  <a:lnTo>
                    <a:pt x="39681" y="102449"/>
                  </a:lnTo>
                  <a:lnTo>
                    <a:pt x="18258" y="141928"/>
                  </a:lnTo>
                  <a:lnTo>
                    <a:pt x="4720" y="185559"/>
                  </a:lnTo>
                  <a:lnTo>
                    <a:pt x="0" y="232410"/>
                  </a:lnTo>
                  <a:lnTo>
                    <a:pt x="0" y="2033778"/>
                  </a:lnTo>
                  <a:lnTo>
                    <a:pt x="4720" y="2080628"/>
                  </a:lnTo>
                  <a:lnTo>
                    <a:pt x="18258" y="2124259"/>
                  </a:lnTo>
                  <a:lnTo>
                    <a:pt x="39681" y="2163738"/>
                  </a:lnTo>
                  <a:lnTo>
                    <a:pt x="68056" y="2198131"/>
                  </a:lnTo>
                  <a:lnTo>
                    <a:pt x="102449" y="2226506"/>
                  </a:lnTo>
                  <a:lnTo>
                    <a:pt x="141928" y="2247929"/>
                  </a:lnTo>
                  <a:lnTo>
                    <a:pt x="185559" y="2261467"/>
                  </a:lnTo>
                  <a:lnTo>
                    <a:pt x="232410" y="2266188"/>
                  </a:lnTo>
                  <a:lnTo>
                    <a:pt x="1162050" y="2266188"/>
                  </a:lnTo>
                  <a:lnTo>
                    <a:pt x="1208900" y="2261467"/>
                  </a:lnTo>
                  <a:lnTo>
                    <a:pt x="1252531" y="2247929"/>
                  </a:lnTo>
                  <a:lnTo>
                    <a:pt x="1292010" y="2226506"/>
                  </a:lnTo>
                  <a:lnTo>
                    <a:pt x="1326403" y="2198131"/>
                  </a:lnTo>
                  <a:lnTo>
                    <a:pt x="1354778" y="2163738"/>
                  </a:lnTo>
                  <a:lnTo>
                    <a:pt x="1376201" y="2124259"/>
                  </a:lnTo>
                  <a:lnTo>
                    <a:pt x="1389739" y="2080628"/>
                  </a:lnTo>
                  <a:lnTo>
                    <a:pt x="1394460" y="2033778"/>
                  </a:lnTo>
                  <a:lnTo>
                    <a:pt x="1394460" y="232410"/>
                  </a:lnTo>
                  <a:lnTo>
                    <a:pt x="1389739" y="185559"/>
                  </a:lnTo>
                  <a:lnTo>
                    <a:pt x="1376201" y="141928"/>
                  </a:lnTo>
                  <a:lnTo>
                    <a:pt x="1354778" y="102449"/>
                  </a:lnTo>
                  <a:lnTo>
                    <a:pt x="1326403" y="68056"/>
                  </a:lnTo>
                  <a:lnTo>
                    <a:pt x="1292010" y="39681"/>
                  </a:lnTo>
                  <a:lnTo>
                    <a:pt x="1252531" y="18258"/>
                  </a:lnTo>
                  <a:lnTo>
                    <a:pt x="1208900" y="4720"/>
                  </a:lnTo>
                  <a:lnTo>
                    <a:pt x="1162050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r>
                <a:rPr lang="en-US" dirty="0">
                  <a:solidFill>
                    <a:schemeClr val="bg1"/>
                  </a:solidFill>
                </a:rPr>
                <a:t>    Week-5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>
                  <a:solidFill>
                    <a:schemeClr val="bg1"/>
                  </a:solidFill>
                  <a:latin typeface="+mn-lt"/>
                </a:rPr>
                <a:t>(final testing and validation)</a:t>
              </a:r>
              <a:endParaRPr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2" name="object 17"/>
            <p:cNvSpPr/>
            <p:nvPr/>
          </p:nvSpPr>
          <p:spPr>
            <a:xfrm>
              <a:off x="3090672" y="2493264"/>
              <a:ext cx="1394460" cy="2266315"/>
            </a:xfrm>
            <a:custGeom>
              <a:avLst/>
              <a:gdLst/>
              <a:ahLst/>
              <a:cxnLst/>
              <a:rect l="l" t="t" r="r" b="b"/>
              <a:pathLst>
                <a:path w="1394460" h="2266315">
                  <a:moveTo>
                    <a:pt x="0" y="232410"/>
                  </a:moveTo>
                  <a:lnTo>
                    <a:pt x="4720" y="185559"/>
                  </a:lnTo>
                  <a:lnTo>
                    <a:pt x="18258" y="141928"/>
                  </a:lnTo>
                  <a:lnTo>
                    <a:pt x="39681" y="102449"/>
                  </a:lnTo>
                  <a:lnTo>
                    <a:pt x="68056" y="68056"/>
                  </a:lnTo>
                  <a:lnTo>
                    <a:pt x="102449" y="39681"/>
                  </a:lnTo>
                  <a:lnTo>
                    <a:pt x="141928" y="18258"/>
                  </a:lnTo>
                  <a:lnTo>
                    <a:pt x="185559" y="4720"/>
                  </a:lnTo>
                  <a:lnTo>
                    <a:pt x="232410" y="0"/>
                  </a:lnTo>
                  <a:lnTo>
                    <a:pt x="1162050" y="0"/>
                  </a:lnTo>
                  <a:lnTo>
                    <a:pt x="1208900" y="4720"/>
                  </a:lnTo>
                  <a:lnTo>
                    <a:pt x="1252531" y="18258"/>
                  </a:lnTo>
                  <a:lnTo>
                    <a:pt x="1292010" y="39681"/>
                  </a:lnTo>
                  <a:lnTo>
                    <a:pt x="1326403" y="68056"/>
                  </a:lnTo>
                  <a:lnTo>
                    <a:pt x="1354778" y="102449"/>
                  </a:lnTo>
                  <a:lnTo>
                    <a:pt x="1376201" y="141928"/>
                  </a:lnTo>
                  <a:lnTo>
                    <a:pt x="1389739" y="185559"/>
                  </a:lnTo>
                  <a:lnTo>
                    <a:pt x="1394460" y="232410"/>
                  </a:lnTo>
                  <a:lnTo>
                    <a:pt x="1394460" y="2033778"/>
                  </a:lnTo>
                  <a:lnTo>
                    <a:pt x="1389739" y="2080628"/>
                  </a:lnTo>
                  <a:lnTo>
                    <a:pt x="1376201" y="2124259"/>
                  </a:lnTo>
                  <a:lnTo>
                    <a:pt x="1354778" y="2163738"/>
                  </a:lnTo>
                  <a:lnTo>
                    <a:pt x="1326403" y="2198131"/>
                  </a:lnTo>
                  <a:lnTo>
                    <a:pt x="1292010" y="2226506"/>
                  </a:lnTo>
                  <a:lnTo>
                    <a:pt x="1252531" y="2247929"/>
                  </a:lnTo>
                  <a:lnTo>
                    <a:pt x="1208900" y="2261467"/>
                  </a:lnTo>
                  <a:lnTo>
                    <a:pt x="1162050" y="2266188"/>
                  </a:lnTo>
                  <a:lnTo>
                    <a:pt x="232410" y="2266188"/>
                  </a:lnTo>
                  <a:lnTo>
                    <a:pt x="185559" y="2261467"/>
                  </a:lnTo>
                  <a:lnTo>
                    <a:pt x="141928" y="2247929"/>
                  </a:lnTo>
                  <a:lnTo>
                    <a:pt x="102449" y="2226506"/>
                  </a:lnTo>
                  <a:lnTo>
                    <a:pt x="68056" y="2198131"/>
                  </a:lnTo>
                  <a:lnTo>
                    <a:pt x="39681" y="2163738"/>
                  </a:lnTo>
                  <a:lnTo>
                    <a:pt x="18258" y="2124259"/>
                  </a:lnTo>
                  <a:lnTo>
                    <a:pt x="4720" y="2080628"/>
                  </a:lnTo>
                  <a:lnTo>
                    <a:pt x="0" y="2033778"/>
                  </a:lnTo>
                  <a:lnTo>
                    <a:pt x="0" y="23241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15"/>
          <p:cNvGrpSpPr/>
          <p:nvPr/>
        </p:nvGrpSpPr>
        <p:grpSpPr>
          <a:xfrm>
            <a:off x="9525000" y="2590800"/>
            <a:ext cx="1407160" cy="2355215"/>
            <a:chOff x="3084322" y="2486914"/>
            <a:chExt cx="1407160" cy="2279015"/>
          </a:xfrm>
        </p:grpSpPr>
        <p:sp>
          <p:nvSpPr>
            <p:cNvPr id="34" name="object 16"/>
            <p:cNvSpPr/>
            <p:nvPr/>
          </p:nvSpPr>
          <p:spPr>
            <a:xfrm>
              <a:off x="3090672" y="2493264"/>
              <a:ext cx="1394460" cy="2266315"/>
            </a:xfrm>
            <a:custGeom>
              <a:avLst/>
              <a:gdLst/>
              <a:ahLst/>
              <a:cxnLst/>
              <a:rect l="l" t="t" r="r" b="b"/>
              <a:pathLst>
                <a:path w="1394460" h="2266315">
                  <a:moveTo>
                    <a:pt x="1162050" y="0"/>
                  </a:moveTo>
                  <a:lnTo>
                    <a:pt x="232410" y="0"/>
                  </a:lnTo>
                  <a:lnTo>
                    <a:pt x="185559" y="4720"/>
                  </a:lnTo>
                  <a:lnTo>
                    <a:pt x="141928" y="18258"/>
                  </a:lnTo>
                  <a:lnTo>
                    <a:pt x="102449" y="39681"/>
                  </a:lnTo>
                  <a:lnTo>
                    <a:pt x="68056" y="68056"/>
                  </a:lnTo>
                  <a:lnTo>
                    <a:pt x="39681" y="102449"/>
                  </a:lnTo>
                  <a:lnTo>
                    <a:pt x="18258" y="141928"/>
                  </a:lnTo>
                  <a:lnTo>
                    <a:pt x="4720" y="185559"/>
                  </a:lnTo>
                  <a:lnTo>
                    <a:pt x="0" y="232410"/>
                  </a:lnTo>
                  <a:lnTo>
                    <a:pt x="0" y="2033778"/>
                  </a:lnTo>
                  <a:lnTo>
                    <a:pt x="4720" y="2080628"/>
                  </a:lnTo>
                  <a:lnTo>
                    <a:pt x="18258" y="2124259"/>
                  </a:lnTo>
                  <a:lnTo>
                    <a:pt x="39681" y="2163738"/>
                  </a:lnTo>
                  <a:lnTo>
                    <a:pt x="68056" y="2198131"/>
                  </a:lnTo>
                  <a:lnTo>
                    <a:pt x="102449" y="2226506"/>
                  </a:lnTo>
                  <a:lnTo>
                    <a:pt x="141928" y="2247929"/>
                  </a:lnTo>
                  <a:lnTo>
                    <a:pt x="185559" y="2261467"/>
                  </a:lnTo>
                  <a:lnTo>
                    <a:pt x="232410" y="2266188"/>
                  </a:lnTo>
                  <a:lnTo>
                    <a:pt x="1162050" y="2266188"/>
                  </a:lnTo>
                  <a:lnTo>
                    <a:pt x="1208900" y="2261467"/>
                  </a:lnTo>
                  <a:lnTo>
                    <a:pt x="1252531" y="2247929"/>
                  </a:lnTo>
                  <a:lnTo>
                    <a:pt x="1292010" y="2226506"/>
                  </a:lnTo>
                  <a:lnTo>
                    <a:pt x="1326403" y="2198131"/>
                  </a:lnTo>
                  <a:lnTo>
                    <a:pt x="1354778" y="2163738"/>
                  </a:lnTo>
                  <a:lnTo>
                    <a:pt x="1376201" y="2124259"/>
                  </a:lnTo>
                  <a:lnTo>
                    <a:pt x="1389739" y="2080628"/>
                  </a:lnTo>
                  <a:lnTo>
                    <a:pt x="1394460" y="2033778"/>
                  </a:lnTo>
                  <a:lnTo>
                    <a:pt x="1394460" y="232410"/>
                  </a:lnTo>
                  <a:lnTo>
                    <a:pt x="1389739" y="185559"/>
                  </a:lnTo>
                  <a:lnTo>
                    <a:pt x="1376201" y="141928"/>
                  </a:lnTo>
                  <a:lnTo>
                    <a:pt x="1354778" y="102449"/>
                  </a:lnTo>
                  <a:lnTo>
                    <a:pt x="1326403" y="68056"/>
                  </a:lnTo>
                  <a:lnTo>
                    <a:pt x="1292010" y="39681"/>
                  </a:lnTo>
                  <a:lnTo>
                    <a:pt x="1252531" y="18258"/>
                  </a:lnTo>
                  <a:lnTo>
                    <a:pt x="1208900" y="4720"/>
                  </a:lnTo>
                  <a:lnTo>
                    <a:pt x="1162050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r>
                <a:rPr lang="en-US" dirty="0"/>
                <a:t>    </a:t>
              </a:r>
              <a:r>
                <a:rPr lang="en-US" dirty="0">
                  <a:solidFill>
                    <a:schemeClr val="bg1"/>
                  </a:solidFill>
                </a:rPr>
                <a:t>Week-6</a:t>
              </a:r>
            </a:p>
            <a:p>
              <a:endParaRPr lang="en-US" dirty="0">
                <a:solidFill>
                  <a:schemeClr val="bg1"/>
                </a:solidFill>
              </a:endParaRPr>
            </a:p>
            <a:p>
              <a:r>
                <a:rPr lang="en-US" dirty="0">
                  <a:solidFill>
                    <a:schemeClr val="bg1"/>
                  </a:solidFill>
                  <a:latin typeface="+mn-lt"/>
                </a:rPr>
                <a:t>(presentation         and project conclusion)</a:t>
              </a:r>
            </a:p>
          </p:txBody>
        </p:sp>
        <p:sp>
          <p:nvSpPr>
            <p:cNvPr id="35" name="object 17"/>
            <p:cNvSpPr/>
            <p:nvPr/>
          </p:nvSpPr>
          <p:spPr>
            <a:xfrm>
              <a:off x="3090672" y="2493264"/>
              <a:ext cx="1394460" cy="2266315"/>
            </a:xfrm>
            <a:custGeom>
              <a:avLst/>
              <a:gdLst/>
              <a:ahLst/>
              <a:cxnLst/>
              <a:rect l="l" t="t" r="r" b="b"/>
              <a:pathLst>
                <a:path w="1394460" h="2266315">
                  <a:moveTo>
                    <a:pt x="0" y="232410"/>
                  </a:moveTo>
                  <a:lnTo>
                    <a:pt x="4720" y="185559"/>
                  </a:lnTo>
                  <a:lnTo>
                    <a:pt x="18258" y="141928"/>
                  </a:lnTo>
                  <a:lnTo>
                    <a:pt x="39681" y="102449"/>
                  </a:lnTo>
                  <a:lnTo>
                    <a:pt x="68056" y="68056"/>
                  </a:lnTo>
                  <a:lnTo>
                    <a:pt x="102449" y="39681"/>
                  </a:lnTo>
                  <a:lnTo>
                    <a:pt x="141928" y="18258"/>
                  </a:lnTo>
                  <a:lnTo>
                    <a:pt x="185559" y="4720"/>
                  </a:lnTo>
                  <a:lnTo>
                    <a:pt x="232410" y="0"/>
                  </a:lnTo>
                  <a:lnTo>
                    <a:pt x="1162050" y="0"/>
                  </a:lnTo>
                  <a:lnTo>
                    <a:pt x="1208900" y="4720"/>
                  </a:lnTo>
                  <a:lnTo>
                    <a:pt x="1252531" y="18258"/>
                  </a:lnTo>
                  <a:lnTo>
                    <a:pt x="1292010" y="39681"/>
                  </a:lnTo>
                  <a:lnTo>
                    <a:pt x="1326403" y="68056"/>
                  </a:lnTo>
                  <a:lnTo>
                    <a:pt x="1354778" y="102449"/>
                  </a:lnTo>
                  <a:lnTo>
                    <a:pt x="1376201" y="141928"/>
                  </a:lnTo>
                  <a:lnTo>
                    <a:pt x="1389739" y="185559"/>
                  </a:lnTo>
                  <a:lnTo>
                    <a:pt x="1394460" y="232410"/>
                  </a:lnTo>
                  <a:lnTo>
                    <a:pt x="1394460" y="2033778"/>
                  </a:lnTo>
                  <a:lnTo>
                    <a:pt x="1389739" y="2080628"/>
                  </a:lnTo>
                  <a:lnTo>
                    <a:pt x="1376201" y="2124259"/>
                  </a:lnTo>
                  <a:lnTo>
                    <a:pt x="1354778" y="2163738"/>
                  </a:lnTo>
                  <a:lnTo>
                    <a:pt x="1326403" y="2198131"/>
                  </a:lnTo>
                  <a:lnTo>
                    <a:pt x="1292010" y="2226506"/>
                  </a:lnTo>
                  <a:lnTo>
                    <a:pt x="1252531" y="2247929"/>
                  </a:lnTo>
                  <a:lnTo>
                    <a:pt x="1208900" y="2261467"/>
                  </a:lnTo>
                  <a:lnTo>
                    <a:pt x="1162050" y="2266188"/>
                  </a:lnTo>
                  <a:lnTo>
                    <a:pt x="232410" y="2266188"/>
                  </a:lnTo>
                  <a:lnTo>
                    <a:pt x="185559" y="2261467"/>
                  </a:lnTo>
                  <a:lnTo>
                    <a:pt x="141928" y="2247929"/>
                  </a:lnTo>
                  <a:lnTo>
                    <a:pt x="102449" y="2226506"/>
                  </a:lnTo>
                  <a:lnTo>
                    <a:pt x="68056" y="2198131"/>
                  </a:lnTo>
                  <a:lnTo>
                    <a:pt x="39681" y="2163738"/>
                  </a:lnTo>
                  <a:lnTo>
                    <a:pt x="18258" y="2124259"/>
                  </a:lnTo>
                  <a:lnTo>
                    <a:pt x="4720" y="2080628"/>
                  </a:lnTo>
                  <a:lnTo>
                    <a:pt x="0" y="2033778"/>
                  </a:lnTo>
                  <a:lnTo>
                    <a:pt x="0" y="23241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Rectangle 40"/>
          <p:cNvSpPr/>
          <p:nvPr/>
        </p:nvSpPr>
        <p:spPr>
          <a:xfrm>
            <a:off x="3124200" y="304800"/>
            <a:ext cx="7696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     </a:t>
            </a:r>
            <a:r>
              <a:rPr lang="en-US" sz="4400" dirty="0">
                <a:latin typeface="+mj-lt"/>
              </a:rPr>
              <a:t>Timeline</a:t>
            </a:r>
            <a:r>
              <a:rPr lang="en-US" sz="4400" spc="-60" dirty="0">
                <a:latin typeface="+mj-lt"/>
              </a:rPr>
              <a:t> </a:t>
            </a:r>
            <a:r>
              <a:rPr lang="en-US" sz="4400" spc="-5" dirty="0">
                <a:latin typeface="+mj-lt"/>
              </a:rPr>
              <a:t>of</a:t>
            </a:r>
            <a:r>
              <a:rPr lang="en-US" sz="4400" spc="-10" dirty="0">
                <a:latin typeface="+mj-lt"/>
              </a:rPr>
              <a:t> </a:t>
            </a:r>
            <a:r>
              <a:rPr lang="en-US" sz="4400" spc="-5" dirty="0">
                <a:latin typeface="+mj-lt"/>
              </a:rPr>
              <a:t>the</a:t>
            </a:r>
            <a:r>
              <a:rPr lang="en-US" sz="4400" spc="-20" dirty="0">
                <a:latin typeface="+mj-lt"/>
              </a:rPr>
              <a:t> </a:t>
            </a:r>
            <a:r>
              <a:rPr lang="en-US" sz="4400" spc="-10" dirty="0">
                <a:latin typeface="+mj-lt"/>
              </a:rPr>
              <a:t>Project </a:t>
            </a:r>
            <a:endParaRPr lang="en-US" sz="4400" dirty="0"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4800601" y="255968"/>
            <a:ext cx="3951224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45" dirty="0">
                <a:latin typeface="+mj-lt"/>
              </a:rPr>
              <a:t>Introduction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33400" y="1377632"/>
            <a:ext cx="10734675" cy="16036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5"/>
              </a:spcBef>
              <a:buFont typeface="Arial" pitchFamily="34" charset="0"/>
              <a:buChar char="•"/>
            </a:pPr>
            <a:r>
              <a:rPr lang="en-US" dirty="0">
                <a:latin typeface="+mn-lt"/>
                <a:cs typeface="Tahoma"/>
              </a:rPr>
              <a:t> </a:t>
            </a:r>
            <a:r>
              <a:rPr lang="en-US" sz="2000" dirty="0">
                <a:latin typeface="+mn-lt"/>
                <a:cs typeface="Tahoma"/>
              </a:rPr>
              <a:t>Importance of solar energy</a:t>
            </a:r>
          </a:p>
          <a:p>
            <a:pPr marL="12700" marR="5080">
              <a:lnSpc>
                <a:spcPct val="99800"/>
              </a:lnSpc>
              <a:spcBef>
                <a:spcPts val="105"/>
              </a:spcBef>
              <a:buFont typeface="Arial" pitchFamily="34" charset="0"/>
              <a:buChar char="•"/>
            </a:pPr>
            <a:endParaRPr lang="en-US" sz="2000" dirty="0">
              <a:latin typeface="+mn-lt"/>
              <a:cs typeface="Tahoma"/>
            </a:endParaRPr>
          </a:p>
          <a:p>
            <a:pPr marL="12700" marR="5080">
              <a:lnSpc>
                <a:spcPct val="99800"/>
              </a:lnSpc>
              <a:spcBef>
                <a:spcPts val="105"/>
              </a:spcBef>
              <a:buFont typeface="Arial" pitchFamily="34" charset="0"/>
              <a:buChar char="•"/>
            </a:pPr>
            <a:r>
              <a:rPr lang="en-US" sz="2000" dirty="0">
                <a:latin typeface="+mn-lt"/>
                <a:cs typeface="Tahoma"/>
              </a:rPr>
              <a:t> Impact of dust/dirt on solar panel efficiency</a:t>
            </a:r>
          </a:p>
          <a:p>
            <a:pPr marL="12700" marR="5080">
              <a:lnSpc>
                <a:spcPct val="99800"/>
              </a:lnSpc>
              <a:spcBef>
                <a:spcPts val="105"/>
              </a:spcBef>
              <a:buFont typeface="Arial" pitchFamily="34" charset="0"/>
              <a:buChar char="•"/>
            </a:pPr>
            <a:endParaRPr lang="en-US" sz="2000" dirty="0">
              <a:latin typeface="+mn-lt"/>
              <a:cs typeface="Tahoma"/>
            </a:endParaRPr>
          </a:p>
          <a:p>
            <a:pPr marL="12700" marR="5080">
              <a:lnSpc>
                <a:spcPct val="99800"/>
              </a:lnSpc>
              <a:spcBef>
                <a:spcPts val="105"/>
              </a:spcBef>
              <a:buFont typeface="Arial" pitchFamily="34" charset="0"/>
              <a:buChar char="•"/>
            </a:pPr>
            <a:r>
              <a:rPr lang="en-US" sz="2000" i="1" dirty="0">
                <a:latin typeface="+mn-lt"/>
                <a:cs typeface="Tahoma"/>
              </a:rPr>
              <a:t> </a:t>
            </a:r>
            <a:r>
              <a:rPr lang="en-US" sz="2000" dirty="0">
                <a:latin typeface="+mn-lt"/>
                <a:cs typeface="Tahoma"/>
              </a:rPr>
              <a:t>Need for an automatic cleaning system</a:t>
            </a:r>
            <a:endParaRPr sz="2000">
              <a:latin typeface="+mn-lt"/>
              <a:cs typeface="Tahoma"/>
            </a:endParaRPr>
          </a:p>
        </p:txBody>
      </p:sp>
      <p:grpSp>
        <p:nvGrpSpPr>
          <p:cNvPr id="24" name="object 2"/>
          <p:cNvGrpSpPr/>
          <p:nvPr/>
        </p:nvGrpSpPr>
        <p:grpSpPr>
          <a:xfrm>
            <a:off x="8686800" y="3581400"/>
            <a:ext cx="2506158" cy="2506054"/>
            <a:chOff x="414703" y="1481536"/>
            <a:chExt cx="2506158" cy="2506054"/>
          </a:xfrm>
        </p:grpSpPr>
        <p:sp>
          <p:nvSpPr>
            <p:cNvPr id="26" name="object 4"/>
            <p:cNvSpPr/>
            <p:nvPr/>
          </p:nvSpPr>
          <p:spPr>
            <a:xfrm>
              <a:off x="414703" y="2648847"/>
              <a:ext cx="513080" cy="171450"/>
            </a:xfrm>
            <a:custGeom>
              <a:avLst/>
              <a:gdLst/>
              <a:ahLst/>
              <a:cxnLst/>
              <a:rect l="l" t="t" r="r" b="b"/>
              <a:pathLst>
                <a:path w="513080" h="171450">
                  <a:moveTo>
                    <a:pt x="512503" y="0"/>
                  </a:moveTo>
                  <a:lnTo>
                    <a:pt x="0" y="0"/>
                  </a:lnTo>
                  <a:lnTo>
                    <a:pt x="0" y="170826"/>
                  </a:lnTo>
                  <a:lnTo>
                    <a:pt x="512503" y="170826"/>
                  </a:lnTo>
                  <a:lnTo>
                    <a:pt x="512503" y="0"/>
                  </a:lnTo>
                  <a:close/>
                </a:path>
              </a:pathLst>
            </a:custGeom>
            <a:solidFill>
              <a:srgbClr val="C596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"/>
            <p:cNvSpPr/>
            <p:nvPr/>
          </p:nvSpPr>
          <p:spPr>
            <a:xfrm>
              <a:off x="414703" y="2648847"/>
              <a:ext cx="513080" cy="171450"/>
            </a:xfrm>
            <a:custGeom>
              <a:avLst/>
              <a:gdLst/>
              <a:ahLst/>
              <a:cxnLst/>
              <a:rect l="l" t="t" r="r" b="b"/>
              <a:pathLst>
                <a:path w="513080" h="171450">
                  <a:moveTo>
                    <a:pt x="0" y="170826"/>
                  </a:moveTo>
                  <a:lnTo>
                    <a:pt x="512503" y="170826"/>
                  </a:lnTo>
                  <a:lnTo>
                    <a:pt x="512503" y="0"/>
                  </a:lnTo>
                  <a:lnTo>
                    <a:pt x="0" y="0"/>
                  </a:lnTo>
                  <a:lnTo>
                    <a:pt x="0" y="170826"/>
                  </a:lnTo>
                  <a:close/>
                </a:path>
              </a:pathLst>
            </a:custGeom>
            <a:ln w="28471">
              <a:solidFill>
                <a:srgbClr val="C59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6"/>
            <p:cNvSpPr/>
            <p:nvPr/>
          </p:nvSpPr>
          <p:spPr>
            <a:xfrm>
              <a:off x="2407781" y="2648847"/>
              <a:ext cx="513080" cy="171450"/>
            </a:xfrm>
            <a:custGeom>
              <a:avLst/>
              <a:gdLst/>
              <a:ahLst/>
              <a:cxnLst/>
              <a:rect l="l" t="t" r="r" b="b"/>
              <a:pathLst>
                <a:path w="513080" h="171450">
                  <a:moveTo>
                    <a:pt x="512503" y="0"/>
                  </a:moveTo>
                  <a:lnTo>
                    <a:pt x="0" y="0"/>
                  </a:lnTo>
                  <a:lnTo>
                    <a:pt x="0" y="170826"/>
                  </a:lnTo>
                  <a:lnTo>
                    <a:pt x="512503" y="170826"/>
                  </a:lnTo>
                  <a:lnTo>
                    <a:pt x="512503" y="0"/>
                  </a:lnTo>
                  <a:close/>
                </a:path>
              </a:pathLst>
            </a:custGeom>
            <a:solidFill>
              <a:srgbClr val="C596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7"/>
            <p:cNvSpPr/>
            <p:nvPr/>
          </p:nvSpPr>
          <p:spPr>
            <a:xfrm>
              <a:off x="2407781" y="2648847"/>
              <a:ext cx="513080" cy="171450"/>
            </a:xfrm>
            <a:custGeom>
              <a:avLst/>
              <a:gdLst/>
              <a:ahLst/>
              <a:cxnLst/>
              <a:rect l="l" t="t" r="r" b="b"/>
              <a:pathLst>
                <a:path w="513080" h="171450">
                  <a:moveTo>
                    <a:pt x="0" y="170826"/>
                  </a:moveTo>
                  <a:lnTo>
                    <a:pt x="512503" y="170826"/>
                  </a:lnTo>
                  <a:lnTo>
                    <a:pt x="512503" y="0"/>
                  </a:lnTo>
                  <a:lnTo>
                    <a:pt x="0" y="0"/>
                  </a:lnTo>
                  <a:lnTo>
                    <a:pt x="0" y="170826"/>
                  </a:lnTo>
                  <a:close/>
                </a:path>
              </a:pathLst>
            </a:custGeom>
            <a:ln w="28471">
              <a:solidFill>
                <a:srgbClr val="C59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8"/>
            <p:cNvSpPr/>
            <p:nvPr/>
          </p:nvSpPr>
          <p:spPr>
            <a:xfrm>
              <a:off x="1041104" y="2107898"/>
              <a:ext cx="1252855" cy="1252855"/>
            </a:xfrm>
            <a:custGeom>
              <a:avLst/>
              <a:gdLst/>
              <a:ahLst/>
              <a:cxnLst/>
              <a:rect l="l" t="t" r="r" b="b"/>
              <a:pathLst>
                <a:path w="1252855" h="1252854">
                  <a:moveTo>
                    <a:pt x="626393" y="0"/>
                  </a:moveTo>
                  <a:lnTo>
                    <a:pt x="577439" y="1884"/>
                  </a:lnTo>
                  <a:lnTo>
                    <a:pt x="529516" y="7444"/>
                  </a:lnTo>
                  <a:lnTo>
                    <a:pt x="482763" y="16542"/>
                  </a:lnTo>
                  <a:lnTo>
                    <a:pt x="437319" y="29036"/>
                  </a:lnTo>
                  <a:lnTo>
                    <a:pt x="393324" y="44789"/>
                  </a:lnTo>
                  <a:lnTo>
                    <a:pt x="350916" y="63662"/>
                  </a:lnTo>
                  <a:lnTo>
                    <a:pt x="310235" y="85514"/>
                  </a:lnTo>
                  <a:lnTo>
                    <a:pt x="271420" y="110206"/>
                  </a:lnTo>
                  <a:lnTo>
                    <a:pt x="234611" y="137601"/>
                  </a:lnTo>
                  <a:lnTo>
                    <a:pt x="199946" y="167557"/>
                  </a:lnTo>
                  <a:lnTo>
                    <a:pt x="167565" y="199936"/>
                  </a:lnTo>
                  <a:lnTo>
                    <a:pt x="137608" y="234599"/>
                  </a:lnTo>
                  <a:lnTo>
                    <a:pt x="110212" y="271407"/>
                  </a:lnTo>
                  <a:lnTo>
                    <a:pt x="85518" y="310220"/>
                  </a:lnTo>
                  <a:lnTo>
                    <a:pt x="63665" y="350898"/>
                  </a:lnTo>
                  <a:lnTo>
                    <a:pt x="44792" y="393304"/>
                  </a:lnTo>
                  <a:lnTo>
                    <a:pt x="29038" y="437297"/>
                  </a:lnTo>
                  <a:lnTo>
                    <a:pt x="16542" y="482739"/>
                  </a:lnTo>
                  <a:lnTo>
                    <a:pt x="7445" y="529490"/>
                  </a:lnTo>
                  <a:lnTo>
                    <a:pt x="1884" y="577410"/>
                  </a:lnTo>
                  <a:lnTo>
                    <a:pt x="0" y="626362"/>
                  </a:lnTo>
                  <a:lnTo>
                    <a:pt x="1884" y="675313"/>
                  </a:lnTo>
                  <a:lnTo>
                    <a:pt x="7445" y="723233"/>
                  </a:lnTo>
                  <a:lnTo>
                    <a:pt x="16542" y="769984"/>
                  </a:lnTo>
                  <a:lnTo>
                    <a:pt x="29038" y="815426"/>
                  </a:lnTo>
                  <a:lnTo>
                    <a:pt x="44792" y="859419"/>
                  </a:lnTo>
                  <a:lnTo>
                    <a:pt x="63665" y="901825"/>
                  </a:lnTo>
                  <a:lnTo>
                    <a:pt x="85518" y="942504"/>
                  </a:lnTo>
                  <a:lnTo>
                    <a:pt x="110212" y="981316"/>
                  </a:lnTo>
                  <a:lnTo>
                    <a:pt x="137608" y="1018124"/>
                  </a:lnTo>
                  <a:lnTo>
                    <a:pt x="167565" y="1052787"/>
                  </a:lnTo>
                  <a:lnTo>
                    <a:pt x="199946" y="1085166"/>
                  </a:lnTo>
                  <a:lnTo>
                    <a:pt x="234611" y="1115122"/>
                  </a:lnTo>
                  <a:lnTo>
                    <a:pt x="271420" y="1142517"/>
                  </a:lnTo>
                  <a:lnTo>
                    <a:pt x="310235" y="1167209"/>
                  </a:lnTo>
                  <a:lnTo>
                    <a:pt x="350916" y="1189061"/>
                  </a:lnTo>
                  <a:lnTo>
                    <a:pt x="393324" y="1207934"/>
                  </a:lnTo>
                  <a:lnTo>
                    <a:pt x="437319" y="1223687"/>
                  </a:lnTo>
                  <a:lnTo>
                    <a:pt x="482763" y="1236182"/>
                  </a:lnTo>
                  <a:lnTo>
                    <a:pt x="529516" y="1245279"/>
                  </a:lnTo>
                  <a:lnTo>
                    <a:pt x="577439" y="1250839"/>
                  </a:lnTo>
                  <a:lnTo>
                    <a:pt x="626393" y="1252724"/>
                  </a:lnTo>
                  <a:lnTo>
                    <a:pt x="675342" y="1250839"/>
                  </a:lnTo>
                  <a:lnTo>
                    <a:pt x="723261" y="1245279"/>
                  </a:lnTo>
                  <a:lnTo>
                    <a:pt x="770011" y="1236182"/>
                  </a:lnTo>
                  <a:lnTo>
                    <a:pt x="815453" y="1223687"/>
                  </a:lnTo>
                  <a:lnTo>
                    <a:pt x="859447" y="1207934"/>
                  </a:lnTo>
                  <a:lnTo>
                    <a:pt x="901854" y="1189061"/>
                  </a:lnTo>
                  <a:lnTo>
                    <a:pt x="942534" y="1167209"/>
                  </a:lnTo>
                  <a:lnTo>
                    <a:pt x="981349" y="1142517"/>
                  </a:lnTo>
                  <a:lnTo>
                    <a:pt x="1018159" y="1115123"/>
                  </a:lnTo>
                  <a:lnTo>
                    <a:pt x="1052825" y="1085166"/>
                  </a:lnTo>
                  <a:lnTo>
                    <a:pt x="1085207" y="1052787"/>
                  </a:lnTo>
                  <a:lnTo>
                    <a:pt x="1115167" y="1018124"/>
                  </a:lnTo>
                  <a:lnTo>
                    <a:pt x="1142564" y="981316"/>
                  </a:lnTo>
                  <a:lnTo>
                    <a:pt x="1167260" y="942504"/>
                  </a:lnTo>
                  <a:lnTo>
                    <a:pt x="1189115" y="901825"/>
                  </a:lnTo>
                  <a:lnTo>
                    <a:pt x="1207990" y="859419"/>
                  </a:lnTo>
                  <a:lnTo>
                    <a:pt x="1223745" y="815426"/>
                  </a:lnTo>
                  <a:lnTo>
                    <a:pt x="1236242" y="769984"/>
                  </a:lnTo>
                  <a:lnTo>
                    <a:pt x="1245341" y="723234"/>
                  </a:lnTo>
                  <a:lnTo>
                    <a:pt x="1250902" y="675313"/>
                  </a:lnTo>
                  <a:lnTo>
                    <a:pt x="1252787" y="626362"/>
                  </a:lnTo>
                  <a:lnTo>
                    <a:pt x="1250902" y="577410"/>
                  </a:lnTo>
                  <a:lnTo>
                    <a:pt x="1245341" y="529490"/>
                  </a:lnTo>
                  <a:lnTo>
                    <a:pt x="1236242" y="482739"/>
                  </a:lnTo>
                  <a:lnTo>
                    <a:pt x="1223745" y="437297"/>
                  </a:lnTo>
                  <a:lnTo>
                    <a:pt x="1207990" y="393304"/>
                  </a:lnTo>
                  <a:lnTo>
                    <a:pt x="1189115" y="350898"/>
                  </a:lnTo>
                  <a:lnTo>
                    <a:pt x="1167260" y="310220"/>
                  </a:lnTo>
                  <a:lnTo>
                    <a:pt x="1142564" y="271407"/>
                  </a:lnTo>
                  <a:lnTo>
                    <a:pt x="1115167" y="234599"/>
                  </a:lnTo>
                  <a:lnTo>
                    <a:pt x="1085207" y="199936"/>
                  </a:lnTo>
                  <a:lnTo>
                    <a:pt x="1052825" y="167557"/>
                  </a:lnTo>
                  <a:lnTo>
                    <a:pt x="1018159" y="137601"/>
                  </a:lnTo>
                  <a:lnTo>
                    <a:pt x="981349" y="110206"/>
                  </a:lnTo>
                  <a:lnTo>
                    <a:pt x="942534" y="85514"/>
                  </a:lnTo>
                  <a:lnTo>
                    <a:pt x="901854" y="63662"/>
                  </a:lnTo>
                  <a:lnTo>
                    <a:pt x="859447" y="44789"/>
                  </a:lnTo>
                  <a:lnTo>
                    <a:pt x="815453" y="29036"/>
                  </a:lnTo>
                  <a:lnTo>
                    <a:pt x="770011" y="16542"/>
                  </a:lnTo>
                  <a:lnTo>
                    <a:pt x="723261" y="7444"/>
                  </a:lnTo>
                  <a:lnTo>
                    <a:pt x="675342" y="1884"/>
                  </a:lnTo>
                  <a:lnTo>
                    <a:pt x="626393" y="0"/>
                  </a:lnTo>
                  <a:close/>
                </a:path>
              </a:pathLst>
            </a:custGeom>
            <a:solidFill>
              <a:srgbClr val="C596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9"/>
            <p:cNvSpPr/>
            <p:nvPr/>
          </p:nvSpPr>
          <p:spPr>
            <a:xfrm>
              <a:off x="1041104" y="2107898"/>
              <a:ext cx="1252855" cy="1252855"/>
            </a:xfrm>
            <a:custGeom>
              <a:avLst/>
              <a:gdLst/>
              <a:ahLst/>
              <a:cxnLst/>
              <a:rect l="l" t="t" r="r" b="b"/>
              <a:pathLst>
                <a:path w="1252855" h="1252854">
                  <a:moveTo>
                    <a:pt x="1252787" y="626362"/>
                  </a:moveTo>
                  <a:lnTo>
                    <a:pt x="1250902" y="675313"/>
                  </a:lnTo>
                  <a:lnTo>
                    <a:pt x="1245341" y="723234"/>
                  </a:lnTo>
                  <a:lnTo>
                    <a:pt x="1236242" y="769984"/>
                  </a:lnTo>
                  <a:lnTo>
                    <a:pt x="1223745" y="815426"/>
                  </a:lnTo>
                  <a:lnTo>
                    <a:pt x="1207990" y="859419"/>
                  </a:lnTo>
                  <a:lnTo>
                    <a:pt x="1189115" y="901825"/>
                  </a:lnTo>
                  <a:lnTo>
                    <a:pt x="1167260" y="942504"/>
                  </a:lnTo>
                  <a:lnTo>
                    <a:pt x="1142564" y="981316"/>
                  </a:lnTo>
                  <a:lnTo>
                    <a:pt x="1115167" y="1018124"/>
                  </a:lnTo>
                  <a:lnTo>
                    <a:pt x="1085207" y="1052787"/>
                  </a:lnTo>
                  <a:lnTo>
                    <a:pt x="1052825" y="1085166"/>
                  </a:lnTo>
                  <a:lnTo>
                    <a:pt x="1018159" y="1115123"/>
                  </a:lnTo>
                  <a:lnTo>
                    <a:pt x="981349" y="1142517"/>
                  </a:lnTo>
                  <a:lnTo>
                    <a:pt x="942534" y="1167209"/>
                  </a:lnTo>
                  <a:lnTo>
                    <a:pt x="901854" y="1189061"/>
                  </a:lnTo>
                  <a:lnTo>
                    <a:pt x="859447" y="1207934"/>
                  </a:lnTo>
                  <a:lnTo>
                    <a:pt x="815453" y="1223687"/>
                  </a:lnTo>
                  <a:lnTo>
                    <a:pt x="770011" y="1236182"/>
                  </a:lnTo>
                  <a:lnTo>
                    <a:pt x="723261" y="1245279"/>
                  </a:lnTo>
                  <a:lnTo>
                    <a:pt x="675342" y="1250839"/>
                  </a:lnTo>
                  <a:lnTo>
                    <a:pt x="626393" y="1252724"/>
                  </a:lnTo>
                  <a:lnTo>
                    <a:pt x="577439" y="1250839"/>
                  </a:lnTo>
                  <a:lnTo>
                    <a:pt x="529516" y="1245279"/>
                  </a:lnTo>
                  <a:lnTo>
                    <a:pt x="482763" y="1236182"/>
                  </a:lnTo>
                  <a:lnTo>
                    <a:pt x="437319" y="1223687"/>
                  </a:lnTo>
                  <a:lnTo>
                    <a:pt x="393324" y="1207934"/>
                  </a:lnTo>
                  <a:lnTo>
                    <a:pt x="350916" y="1189061"/>
                  </a:lnTo>
                  <a:lnTo>
                    <a:pt x="310235" y="1167209"/>
                  </a:lnTo>
                  <a:lnTo>
                    <a:pt x="271420" y="1142517"/>
                  </a:lnTo>
                  <a:lnTo>
                    <a:pt x="234611" y="1115122"/>
                  </a:lnTo>
                  <a:lnTo>
                    <a:pt x="199946" y="1085166"/>
                  </a:lnTo>
                  <a:lnTo>
                    <a:pt x="167565" y="1052787"/>
                  </a:lnTo>
                  <a:lnTo>
                    <a:pt x="137608" y="1018124"/>
                  </a:lnTo>
                  <a:lnTo>
                    <a:pt x="110212" y="981316"/>
                  </a:lnTo>
                  <a:lnTo>
                    <a:pt x="85518" y="942504"/>
                  </a:lnTo>
                  <a:lnTo>
                    <a:pt x="63665" y="901825"/>
                  </a:lnTo>
                  <a:lnTo>
                    <a:pt x="44792" y="859419"/>
                  </a:lnTo>
                  <a:lnTo>
                    <a:pt x="29038" y="815426"/>
                  </a:lnTo>
                  <a:lnTo>
                    <a:pt x="16542" y="769984"/>
                  </a:lnTo>
                  <a:lnTo>
                    <a:pt x="7445" y="723233"/>
                  </a:lnTo>
                  <a:lnTo>
                    <a:pt x="1884" y="675313"/>
                  </a:lnTo>
                  <a:lnTo>
                    <a:pt x="0" y="626362"/>
                  </a:lnTo>
                  <a:lnTo>
                    <a:pt x="1884" y="577410"/>
                  </a:lnTo>
                  <a:lnTo>
                    <a:pt x="7445" y="529490"/>
                  </a:lnTo>
                  <a:lnTo>
                    <a:pt x="16542" y="482739"/>
                  </a:lnTo>
                  <a:lnTo>
                    <a:pt x="29038" y="437297"/>
                  </a:lnTo>
                  <a:lnTo>
                    <a:pt x="44792" y="393304"/>
                  </a:lnTo>
                  <a:lnTo>
                    <a:pt x="63665" y="350898"/>
                  </a:lnTo>
                  <a:lnTo>
                    <a:pt x="85518" y="310220"/>
                  </a:lnTo>
                  <a:lnTo>
                    <a:pt x="110212" y="271407"/>
                  </a:lnTo>
                  <a:lnTo>
                    <a:pt x="137608" y="234599"/>
                  </a:lnTo>
                  <a:lnTo>
                    <a:pt x="167565" y="199936"/>
                  </a:lnTo>
                  <a:lnTo>
                    <a:pt x="199946" y="167557"/>
                  </a:lnTo>
                  <a:lnTo>
                    <a:pt x="234611" y="137601"/>
                  </a:lnTo>
                  <a:lnTo>
                    <a:pt x="271420" y="110206"/>
                  </a:lnTo>
                  <a:lnTo>
                    <a:pt x="310235" y="85514"/>
                  </a:lnTo>
                  <a:lnTo>
                    <a:pt x="350916" y="63662"/>
                  </a:lnTo>
                  <a:lnTo>
                    <a:pt x="393324" y="44789"/>
                  </a:lnTo>
                  <a:lnTo>
                    <a:pt x="437319" y="29036"/>
                  </a:lnTo>
                  <a:lnTo>
                    <a:pt x="482763" y="16542"/>
                  </a:lnTo>
                  <a:lnTo>
                    <a:pt x="529516" y="7444"/>
                  </a:lnTo>
                  <a:lnTo>
                    <a:pt x="577439" y="1884"/>
                  </a:lnTo>
                  <a:lnTo>
                    <a:pt x="626393" y="0"/>
                  </a:lnTo>
                  <a:lnTo>
                    <a:pt x="675342" y="1884"/>
                  </a:lnTo>
                  <a:lnTo>
                    <a:pt x="723261" y="7444"/>
                  </a:lnTo>
                  <a:lnTo>
                    <a:pt x="770011" y="16542"/>
                  </a:lnTo>
                  <a:lnTo>
                    <a:pt x="815453" y="29036"/>
                  </a:lnTo>
                  <a:lnTo>
                    <a:pt x="859447" y="44789"/>
                  </a:lnTo>
                  <a:lnTo>
                    <a:pt x="901854" y="63662"/>
                  </a:lnTo>
                  <a:lnTo>
                    <a:pt x="942534" y="85514"/>
                  </a:lnTo>
                  <a:lnTo>
                    <a:pt x="981349" y="110206"/>
                  </a:lnTo>
                  <a:lnTo>
                    <a:pt x="1018159" y="137601"/>
                  </a:lnTo>
                  <a:lnTo>
                    <a:pt x="1052825" y="167557"/>
                  </a:lnTo>
                  <a:lnTo>
                    <a:pt x="1085207" y="199936"/>
                  </a:lnTo>
                  <a:lnTo>
                    <a:pt x="1115167" y="234599"/>
                  </a:lnTo>
                  <a:lnTo>
                    <a:pt x="1142564" y="271407"/>
                  </a:lnTo>
                  <a:lnTo>
                    <a:pt x="1167260" y="310220"/>
                  </a:lnTo>
                  <a:lnTo>
                    <a:pt x="1189115" y="350898"/>
                  </a:lnTo>
                  <a:lnTo>
                    <a:pt x="1207990" y="393304"/>
                  </a:lnTo>
                  <a:lnTo>
                    <a:pt x="1223745" y="437297"/>
                  </a:lnTo>
                  <a:lnTo>
                    <a:pt x="1236242" y="482739"/>
                  </a:lnTo>
                  <a:lnTo>
                    <a:pt x="1245341" y="529490"/>
                  </a:lnTo>
                  <a:lnTo>
                    <a:pt x="1250902" y="577410"/>
                  </a:lnTo>
                  <a:lnTo>
                    <a:pt x="1252787" y="626362"/>
                  </a:lnTo>
                  <a:close/>
                </a:path>
              </a:pathLst>
            </a:custGeom>
            <a:ln w="28471">
              <a:solidFill>
                <a:srgbClr val="C59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0"/>
            <p:cNvSpPr/>
            <p:nvPr/>
          </p:nvSpPr>
          <p:spPr>
            <a:xfrm>
              <a:off x="1582081" y="3474510"/>
              <a:ext cx="171450" cy="513080"/>
            </a:xfrm>
            <a:custGeom>
              <a:avLst/>
              <a:gdLst/>
              <a:ahLst/>
              <a:cxnLst/>
              <a:rect l="l" t="t" r="r" b="b"/>
              <a:pathLst>
                <a:path w="171450" h="513079">
                  <a:moveTo>
                    <a:pt x="170834" y="0"/>
                  </a:moveTo>
                  <a:lnTo>
                    <a:pt x="0" y="0"/>
                  </a:lnTo>
                  <a:lnTo>
                    <a:pt x="0" y="512478"/>
                  </a:lnTo>
                  <a:lnTo>
                    <a:pt x="170834" y="512478"/>
                  </a:lnTo>
                  <a:lnTo>
                    <a:pt x="170834" y="0"/>
                  </a:lnTo>
                  <a:close/>
                </a:path>
              </a:pathLst>
            </a:custGeom>
            <a:solidFill>
              <a:srgbClr val="C596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11"/>
            <p:cNvSpPr/>
            <p:nvPr/>
          </p:nvSpPr>
          <p:spPr>
            <a:xfrm>
              <a:off x="1582081" y="3474510"/>
              <a:ext cx="171450" cy="513080"/>
            </a:xfrm>
            <a:custGeom>
              <a:avLst/>
              <a:gdLst/>
              <a:ahLst/>
              <a:cxnLst/>
              <a:rect l="l" t="t" r="r" b="b"/>
              <a:pathLst>
                <a:path w="171450" h="513079">
                  <a:moveTo>
                    <a:pt x="0" y="512478"/>
                  </a:moveTo>
                  <a:lnTo>
                    <a:pt x="170834" y="512478"/>
                  </a:lnTo>
                  <a:lnTo>
                    <a:pt x="170834" y="0"/>
                  </a:lnTo>
                  <a:lnTo>
                    <a:pt x="0" y="0"/>
                  </a:lnTo>
                  <a:lnTo>
                    <a:pt x="0" y="512478"/>
                  </a:lnTo>
                  <a:close/>
                </a:path>
              </a:pathLst>
            </a:custGeom>
            <a:ln w="28472">
              <a:solidFill>
                <a:srgbClr val="C59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2"/>
            <p:cNvSpPr/>
            <p:nvPr/>
          </p:nvSpPr>
          <p:spPr>
            <a:xfrm>
              <a:off x="1582081" y="1481536"/>
              <a:ext cx="171450" cy="513080"/>
            </a:xfrm>
            <a:custGeom>
              <a:avLst/>
              <a:gdLst/>
              <a:ahLst/>
              <a:cxnLst/>
              <a:rect l="l" t="t" r="r" b="b"/>
              <a:pathLst>
                <a:path w="171450" h="513080">
                  <a:moveTo>
                    <a:pt x="170834" y="0"/>
                  </a:moveTo>
                  <a:lnTo>
                    <a:pt x="0" y="0"/>
                  </a:lnTo>
                  <a:lnTo>
                    <a:pt x="0" y="512478"/>
                  </a:lnTo>
                  <a:lnTo>
                    <a:pt x="170834" y="512478"/>
                  </a:lnTo>
                  <a:lnTo>
                    <a:pt x="170834" y="0"/>
                  </a:lnTo>
                  <a:close/>
                </a:path>
              </a:pathLst>
            </a:custGeom>
            <a:solidFill>
              <a:srgbClr val="C596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13"/>
            <p:cNvSpPr/>
            <p:nvPr/>
          </p:nvSpPr>
          <p:spPr>
            <a:xfrm>
              <a:off x="1582081" y="1481536"/>
              <a:ext cx="171450" cy="513080"/>
            </a:xfrm>
            <a:custGeom>
              <a:avLst/>
              <a:gdLst/>
              <a:ahLst/>
              <a:cxnLst/>
              <a:rect l="l" t="t" r="r" b="b"/>
              <a:pathLst>
                <a:path w="171450" h="513080">
                  <a:moveTo>
                    <a:pt x="0" y="512478"/>
                  </a:moveTo>
                  <a:lnTo>
                    <a:pt x="170834" y="512478"/>
                  </a:lnTo>
                  <a:lnTo>
                    <a:pt x="170834" y="0"/>
                  </a:lnTo>
                  <a:lnTo>
                    <a:pt x="0" y="0"/>
                  </a:lnTo>
                  <a:lnTo>
                    <a:pt x="0" y="512478"/>
                  </a:lnTo>
                  <a:close/>
                </a:path>
              </a:pathLst>
            </a:custGeom>
            <a:ln w="28472">
              <a:solidFill>
                <a:srgbClr val="C59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14"/>
            <p:cNvSpPr/>
            <p:nvPr/>
          </p:nvSpPr>
          <p:spPr>
            <a:xfrm>
              <a:off x="719821" y="3195794"/>
              <a:ext cx="483234" cy="483234"/>
            </a:xfrm>
            <a:custGeom>
              <a:avLst/>
              <a:gdLst/>
              <a:ahLst/>
              <a:cxnLst/>
              <a:rect l="l" t="t" r="r" b="b"/>
              <a:pathLst>
                <a:path w="483234" h="483235">
                  <a:moveTo>
                    <a:pt x="362397" y="0"/>
                  </a:moveTo>
                  <a:lnTo>
                    <a:pt x="0" y="362378"/>
                  </a:lnTo>
                  <a:lnTo>
                    <a:pt x="120799" y="483171"/>
                  </a:lnTo>
                  <a:lnTo>
                    <a:pt x="483196" y="120792"/>
                  </a:lnTo>
                  <a:lnTo>
                    <a:pt x="362397" y="0"/>
                  </a:lnTo>
                  <a:close/>
                </a:path>
              </a:pathLst>
            </a:custGeom>
            <a:solidFill>
              <a:srgbClr val="C596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15"/>
            <p:cNvSpPr/>
            <p:nvPr/>
          </p:nvSpPr>
          <p:spPr>
            <a:xfrm>
              <a:off x="719821" y="3195794"/>
              <a:ext cx="483234" cy="483234"/>
            </a:xfrm>
            <a:custGeom>
              <a:avLst/>
              <a:gdLst/>
              <a:ahLst/>
              <a:cxnLst/>
              <a:rect l="l" t="t" r="r" b="b"/>
              <a:pathLst>
                <a:path w="483234" h="483235">
                  <a:moveTo>
                    <a:pt x="483196" y="120792"/>
                  </a:moveTo>
                  <a:lnTo>
                    <a:pt x="120799" y="483171"/>
                  </a:lnTo>
                  <a:lnTo>
                    <a:pt x="0" y="362378"/>
                  </a:lnTo>
                  <a:lnTo>
                    <a:pt x="362397" y="0"/>
                  </a:lnTo>
                  <a:lnTo>
                    <a:pt x="483196" y="120792"/>
                  </a:lnTo>
                  <a:close/>
                </a:path>
              </a:pathLst>
            </a:custGeom>
            <a:ln w="28471">
              <a:solidFill>
                <a:srgbClr val="C59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16"/>
            <p:cNvSpPr/>
            <p:nvPr/>
          </p:nvSpPr>
          <p:spPr>
            <a:xfrm>
              <a:off x="2131940" y="1789478"/>
              <a:ext cx="483234" cy="483234"/>
            </a:xfrm>
            <a:custGeom>
              <a:avLst/>
              <a:gdLst/>
              <a:ahLst/>
              <a:cxnLst/>
              <a:rect l="l" t="t" r="r" b="b"/>
              <a:pathLst>
                <a:path w="483235" h="483235">
                  <a:moveTo>
                    <a:pt x="362397" y="0"/>
                  </a:moveTo>
                  <a:lnTo>
                    <a:pt x="0" y="362378"/>
                  </a:lnTo>
                  <a:lnTo>
                    <a:pt x="120799" y="483171"/>
                  </a:lnTo>
                  <a:lnTo>
                    <a:pt x="483196" y="120792"/>
                  </a:lnTo>
                  <a:lnTo>
                    <a:pt x="362397" y="0"/>
                  </a:lnTo>
                  <a:close/>
                </a:path>
              </a:pathLst>
            </a:custGeom>
            <a:solidFill>
              <a:srgbClr val="C596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17"/>
            <p:cNvSpPr/>
            <p:nvPr/>
          </p:nvSpPr>
          <p:spPr>
            <a:xfrm>
              <a:off x="2131940" y="1789478"/>
              <a:ext cx="483234" cy="483234"/>
            </a:xfrm>
            <a:custGeom>
              <a:avLst/>
              <a:gdLst/>
              <a:ahLst/>
              <a:cxnLst/>
              <a:rect l="l" t="t" r="r" b="b"/>
              <a:pathLst>
                <a:path w="483235" h="483235">
                  <a:moveTo>
                    <a:pt x="483196" y="120792"/>
                  </a:moveTo>
                  <a:lnTo>
                    <a:pt x="120799" y="483171"/>
                  </a:lnTo>
                  <a:lnTo>
                    <a:pt x="0" y="362378"/>
                  </a:lnTo>
                  <a:lnTo>
                    <a:pt x="362397" y="0"/>
                  </a:lnTo>
                  <a:lnTo>
                    <a:pt x="483196" y="120792"/>
                  </a:lnTo>
                  <a:close/>
                </a:path>
              </a:pathLst>
            </a:custGeom>
            <a:ln w="28471">
              <a:solidFill>
                <a:srgbClr val="C59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18"/>
            <p:cNvSpPr/>
            <p:nvPr/>
          </p:nvSpPr>
          <p:spPr>
            <a:xfrm>
              <a:off x="722631" y="1786669"/>
              <a:ext cx="483234" cy="483234"/>
            </a:xfrm>
            <a:custGeom>
              <a:avLst/>
              <a:gdLst/>
              <a:ahLst/>
              <a:cxnLst/>
              <a:rect l="l" t="t" r="r" b="b"/>
              <a:pathLst>
                <a:path w="483234" h="483235">
                  <a:moveTo>
                    <a:pt x="120799" y="0"/>
                  </a:moveTo>
                  <a:lnTo>
                    <a:pt x="0" y="120792"/>
                  </a:lnTo>
                  <a:lnTo>
                    <a:pt x="362397" y="483171"/>
                  </a:lnTo>
                  <a:lnTo>
                    <a:pt x="483196" y="362378"/>
                  </a:lnTo>
                  <a:lnTo>
                    <a:pt x="120799" y="0"/>
                  </a:lnTo>
                  <a:close/>
                </a:path>
              </a:pathLst>
            </a:custGeom>
            <a:solidFill>
              <a:srgbClr val="C596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19"/>
            <p:cNvSpPr/>
            <p:nvPr/>
          </p:nvSpPr>
          <p:spPr>
            <a:xfrm>
              <a:off x="722631" y="1786669"/>
              <a:ext cx="483234" cy="483234"/>
            </a:xfrm>
            <a:custGeom>
              <a:avLst/>
              <a:gdLst/>
              <a:ahLst/>
              <a:cxnLst/>
              <a:rect l="l" t="t" r="r" b="b"/>
              <a:pathLst>
                <a:path w="483234" h="483235">
                  <a:moveTo>
                    <a:pt x="483196" y="362378"/>
                  </a:moveTo>
                  <a:lnTo>
                    <a:pt x="362397" y="483171"/>
                  </a:lnTo>
                  <a:lnTo>
                    <a:pt x="0" y="120792"/>
                  </a:lnTo>
                  <a:lnTo>
                    <a:pt x="120799" y="0"/>
                  </a:lnTo>
                  <a:lnTo>
                    <a:pt x="483196" y="362378"/>
                  </a:lnTo>
                  <a:close/>
                </a:path>
              </a:pathLst>
            </a:custGeom>
            <a:ln w="28471">
              <a:solidFill>
                <a:srgbClr val="C59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20"/>
            <p:cNvSpPr/>
            <p:nvPr/>
          </p:nvSpPr>
          <p:spPr>
            <a:xfrm>
              <a:off x="2129131" y="3198641"/>
              <a:ext cx="483234" cy="483234"/>
            </a:xfrm>
            <a:custGeom>
              <a:avLst/>
              <a:gdLst/>
              <a:ahLst/>
              <a:cxnLst/>
              <a:rect l="l" t="t" r="r" b="b"/>
              <a:pathLst>
                <a:path w="483235" h="483235">
                  <a:moveTo>
                    <a:pt x="120799" y="0"/>
                  </a:moveTo>
                  <a:lnTo>
                    <a:pt x="0" y="120792"/>
                  </a:lnTo>
                  <a:lnTo>
                    <a:pt x="362397" y="483171"/>
                  </a:lnTo>
                  <a:lnTo>
                    <a:pt x="483196" y="362378"/>
                  </a:lnTo>
                  <a:lnTo>
                    <a:pt x="120799" y="0"/>
                  </a:lnTo>
                  <a:close/>
                </a:path>
              </a:pathLst>
            </a:custGeom>
            <a:solidFill>
              <a:srgbClr val="C596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21"/>
            <p:cNvSpPr/>
            <p:nvPr/>
          </p:nvSpPr>
          <p:spPr>
            <a:xfrm>
              <a:off x="2129131" y="3198641"/>
              <a:ext cx="483234" cy="483234"/>
            </a:xfrm>
            <a:custGeom>
              <a:avLst/>
              <a:gdLst/>
              <a:ahLst/>
              <a:cxnLst/>
              <a:rect l="l" t="t" r="r" b="b"/>
              <a:pathLst>
                <a:path w="483235" h="483235">
                  <a:moveTo>
                    <a:pt x="483196" y="362378"/>
                  </a:moveTo>
                  <a:lnTo>
                    <a:pt x="362397" y="483171"/>
                  </a:lnTo>
                  <a:lnTo>
                    <a:pt x="0" y="120792"/>
                  </a:lnTo>
                  <a:lnTo>
                    <a:pt x="120799" y="0"/>
                  </a:lnTo>
                  <a:lnTo>
                    <a:pt x="483196" y="362378"/>
                  </a:lnTo>
                  <a:close/>
                </a:path>
              </a:pathLst>
            </a:custGeom>
            <a:ln w="28471">
              <a:solidFill>
                <a:srgbClr val="C596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882" y="255968"/>
            <a:ext cx="11278235" cy="677108"/>
          </a:xfrm>
        </p:spPr>
        <p:txBody>
          <a:bodyPr/>
          <a:lstStyle/>
          <a:p>
            <a:r>
              <a:rPr lang="en-US" dirty="0"/>
              <a:t>                             </a:t>
            </a:r>
            <a:r>
              <a:rPr lang="en-US" dirty="0">
                <a:latin typeface="+mj-lt"/>
              </a:rPr>
              <a:t>Objective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05000"/>
            <a:ext cx="10668000" cy="92333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 To design and implement a system that automatically cleans solar panels</a:t>
            </a:r>
          </a:p>
          <a:p>
            <a:pPr>
              <a:buFont typeface="Arial" pitchFamily="34" charset="0"/>
              <a:buChar char="•"/>
            </a:pPr>
            <a:endParaRPr lang="en-US" dirty="0">
              <a:latin typeface="+mn-lt"/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 Reduce manual effort and also increase the panel efficiency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C5969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1000" y="152400"/>
            <a:ext cx="4714875" cy="917142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0"/>
              </a:spcBef>
            </a:pPr>
            <a:endParaRPr lang="en-US" sz="3200" spc="114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12700" marR="5080">
              <a:lnSpc>
                <a:spcPct val="100600"/>
              </a:lnSpc>
              <a:spcBef>
                <a:spcPts val="90"/>
              </a:spcBef>
            </a:pPr>
            <a:r>
              <a:rPr lang="en-US" sz="3200" spc="13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lang="en-US" sz="3200" spc="114" dirty="0">
                <a:solidFill>
                  <a:srgbClr val="FFFFFF"/>
                </a:solidFill>
                <a:latin typeface="Arial MT"/>
                <a:cs typeface="Arial MT"/>
              </a:rPr>
              <a:t>Hardware </a:t>
            </a:r>
            <a:r>
              <a:rPr lang="en-US" sz="3200" spc="130" dirty="0">
                <a:solidFill>
                  <a:srgbClr val="FFFFFF"/>
                </a:solidFill>
                <a:latin typeface="Arial MT"/>
                <a:cs typeface="Arial MT"/>
              </a:rPr>
              <a:t>Components </a:t>
            </a:r>
          </a:p>
          <a:p>
            <a:pPr marL="12700" marR="5080">
              <a:lnSpc>
                <a:spcPct val="100600"/>
              </a:lnSpc>
              <a:spcBef>
                <a:spcPts val="90"/>
              </a:spcBef>
            </a:pPr>
            <a:endParaRPr lang="en-US" sz="3200" spc="130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12700" marR="5080">
              <a:lnSpc>
                <a:spcPct val="100600"/>
              </a:lnSpc>
              <a:spcBef>
                <a:spcPts val="90"/>
              </a:spcBef>
            </a:pPr>
            <a:r>
              <a:rPr lang="en-US" sz="2000" spc="130" dirty="0" err="1">
                <a:solidFill>
                  <a:srgbClr val="FFFFFF"/>
                </a:solidFill>
                <a:latin typeface="+mn-lt"/>
                <a:cs typeface="Arial MT"/>
              </a:rPr>
              <a:t>Ardunio</a:t>
            </a:r>
            <a:r>
              <a:rPr lang="en-US" sz="2000" spc="130" dirty="0">
                <a:solidFill>
                  <a:srgbClr val="FFFFFF"/>
                </a:solidFill>
                <a:latin typeface="+mn-lt"/>
                <a:cs typeface="Arial MT"/>
              </a:rPr>
              <a:t> UNO</a:t>
            </a:r>
          </a:p>
          <a:p>
            <a:pPr marL="12700" marR="5080">
              <a:lnSpc>
                <a:spcPct val="100600"/>
              </a:lnSpc>
              <a:spcBef>
                <a:spcPts val="90"/>
              </a:spcBef>
            </a:pPr>
            <a:r>
              <a:rPr lang="en-US" sz="2000" spc="130" dirty="0">
                <a:solidFill>
                  <a:srgbClr val="FFFFFF"/>
                </a:solidFill>
                <a:latin typeface="+mn-lt"/>
                <a:cs typeface="Arial MT"/>
              </a:rPr>
              <a:t>Solar Panel</a:t>
            </a:r>
          </a:p>
          <a:p>
            <a:pPr marL="12700" marR="5080">
              <a:lnSpc>
                <a:spcPct val="100600"/>
              </a:lnSpc>
              <a:spcBef>
                <a:spcPts val="90"/>
              </a:spcBef>
            </a:pPr>
            <a:r>
              <a:rPr lang="en-US" sz="2000" spc="130" dirty="0">
                <a:solidFill>
                  <a:srgbClr val="FFFFFF"/>
                </a:solidFill>
                <a:latin typeface="+mn-lt"/>
                <a:cs typeface="Arial MT"/>
              </a:rPr>
              <a:t>10 RPM Gear Motor</a:t>
            </a:r>
          </a:p>
          <a:p>
            <a:pPr marL="12700" marR="5080">
              <a:lnSpc>
                <a:spcPct val="100600"/>
              </a:lnSpc>
              <a:spcBef>
                <a:spcPts val="90"/>
              </a:spcBef>
            </a:pPr>
            <a:r>
              <a:rPr lang="en-US" sz="2000" spc="130" dirty="0">
                <a:solidFill>
                  <a:srgbClr val="FFFFFF"/>
                </a:solidFill>
                <a:latin typeface="+mn-lt"/>
                <a:cs typeface="Arial MT"/>
              </a:rPr>
              <a:t>Wiper Blade</a:t>
            </a:r>
          </a:p>
          <a:p>
            <a:pPr marL="12700" marR="5080">
              <a:lnSpc>
                <a:spcPct val="100600"/>
              </a:lnSpc>
              <a:spcBef>
                <a:spcPts val="90"/>
              </a:spcBef>
            </a:pPr>
            <a:r>
              <a:rPr lang="en-US" sz="2000" spc="130" dirty="0">
                <a:solidFill>
                  <a:srgbClr val="FFFFFF"/>
                </a:solidFill>
                <a:latin typeface="+mn-lt"/>
                <a:cs typeface="Arial MT"/>
              </a:rPr>
              <a:t>Water Pump</a:t>
            </a:r>
          </a:p>
          <a:p>
            <a:pPr marL="12700" marR="5080">
              <a:lnSpc>
                <a:spcPct val="100600"/>
              </a:lnSpc>
              <a:spcBef>
                <a:spcPts val="90"/>
              </a:spcBef>
            </a:pPr>
            <a:r>
              <a:rPr lang="en-US" sz="2000" spc="130" dirty="0">
                <a:solidFill>
                  <a:srgbClr val="FFFFFF"/>
                </a:solidFill>
                <a:latin typeface="+mn-lt"/>
                <a:cs typeface="Arial MT"/>
              </a:rPr>
              <a:t>Pipe</a:t>
            </a:r>
          </a:p>
          <a:p>
            <a:pPr marL="12700" marR="5080">
              <a:lnSpc>
                <a:spcPct val="100600"/>
              </a:lnSpc>
              <a:spcBef>
                <a:spcPts val="90"/>
              </a:spcBef>
            </a:pPr>
            <a:r>
              <a:rPr lang="en-US" sz="2000" spc="130" dirty="0">
                <a:solidFill>
                  <a:srgbClr val="FFFFFF"/>
                </a:solidFill>
                <a:latin typeface="+mn-lt"/>
                <a:cs typeface="Arial MT"/>
              </a:rPr>
              <a:t>Wire Lead</a:t>
            </a:r>
          </a:p>
          <a:p>
            <a:pPr marL="12700" marR="5080">
              <a:lnSpc>
                <a:spcPct val="100600"/>
              </a:lnSpc>
              <a:spcBef>
                <a:spcPts val="90"/>
              </a:spcBef>
            </a:pPr>
            <a:r>
              <a:rPr lang="en-US" sz="2000" spc="130" dirty="0">
                <a:solidFill>
                  <a:srgbClr val="FFFFFF"/>
                </a:solidFill>
                <a:latin typeface="+mn-lt"/>
                <a:cs typeface="Arial MT"/>
              </a:rPr>
              <a:t>Diodes</a:t>
            </a:r>
          </a:p>
          <a:p>
            <a:pPr marL="12700" marR="5080">
              <a:lnSpc>
                <a:spcPct val="100600"/>
              </a:lnSpc>
              <a:spcBef>
                <a:spcPts val="90"/>
              </a:spcBef>
            </a:pPr>
            <a:r>
              <a:rPr lang="en-US" sz="2000" spc="130" dirty="0">
                <a:solidFill>
                  <a:srgbClr val="FFFFFF"/>
                </a:solidFill>
                <a:latin typeface="+mn-lt"/>
                <a:cs typeface="Arial MT"/>
              </a:rPr>
              <a:t>Electrolytic Capacitor</a:t>
            </a:r>
          </a:p>
          <a:p>
            <a:pPr marL="12700" marR="5080">
              <a:lnSpc>
                <a:spcPct val="100600"/>
              </a:lnSpc>
              <a:spcBef>
                <a:spcPts val="90"/>
              </a:spcBef>
            </a:pPr>
            <a:r>
              <a:rPr lang="en-US" sz="2000" spc="130" dirty="0">
                <a:solidFill>
                  <a:srgbClr val="FFFFFF"/>
                </a:solidFill>
                <a:latin typeface="+mn-lt"/>
                <a:cs typeface="Arial MT"/>
              </a:rPr>
              <a:t>Transformer</a:t>
            </a:r>
          </a:p>
          <a:p>
            <a:pPr marL="12700" marR="5080">
              <a:lnSpc>
                <a:spcPct val="100600"/>
              </a:lnSpc>
              <a:spcBef>
                <a:spcPts val="90"/>
              </a:spcBef>
            </a:pPr>
            <a:r>
              <a:rPr lang="en-US" sz="2000" spc="130" dirty="0">
                <a:solidFill>
                  <a:srgbClr val="FFFFFF"/>
                </a:solidFill>
                <a:latin typeface="+mn-lt"/>
                <a:cs typeface="Arial MT"/>
              </a:rPr>
              <a:t>5v Voltage Regulator</a:t>
            </a:r>
          </a:p>
          <a:p>
            <a:pPr marL="12700" marR="5080">
              <a:lnSpc>
                <a:spcPct val="100600"/>
              </a:lnSpc>
              <a:spcBef>
                <a:spcPts val="90"/>
              </a:spcBef>
            </a:pPr>
            <a:endParaRPr lang="en-US" sz="3200" spc="130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12700" marR="5080">
              <a:lnSpc>
                <a:spcPct val="100600"/>
              </a:lnSpc>
              <a:spcBef>
                <a:spcPts val="90"/>
              </a:spcBef>
            </a:pPr>
            <a:endParaRPr lang="en-US" sz="3200" spc="130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12700" marR="5080">
              <a:lnSpc>
                <a:spcPct val="100600"/>
              </a:lnSpc>
              <a:spcBef>
                <a:spcPts val="90"/>
              </a:spcBef>
            </a:pPr>
            <a:endParaRPr lang="en-US" sz="3200" spc="130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12700" marR="5080">
              <a:lnSpc>
                <a:spcPct val="100600"/>
              </a:lnSpc>
              <a:spcBef>
                <a:spcPts val="90"/>
              </a:spcBef>
            </a:pPr>
            <a:endParaRPr lang="en-US" sz="3200" spc="130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12700" marR="5080">
              <a:lnSpc>
                <a:spcPct val="100600"/>
              </a:lnSpc>
              <a:spcBef>
                <a:spcPts val="90"/>
              </a:spcBef>
            </a:pPr>
            <a:endParaRPr lang="en-US" sz="3200" spc="130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12700" marR="5080">
              <a:lnSpc>
                <a:spcPct val="100600"/>
              </a:lnSpc>
              <a:spcBef>
                <a:spcPts val="90"/>
              </a:spcBef>
            </a:pPr>
            <a:endParaRPr lang="en-US" sz="3200" spc="130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12700" marR="5080">
              <a:lnSpc>
                <a:spcPct val="100600"/>
              </a:lnSpc>
              <a:spcBef>
                <a:spcPts val="90"/>
              </a:spcBef>
            </a:pPr>
            <a:endParaRPr lang="en-US" sz="3200" spc="130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12700" marR="5080">
              <a:lnSpc>
                <a:spcPct val="100600"/>
              </a:lnSpc>
              <a:spcBef>
                <a:spcPts val="90"/>
              </a:spcBef>
            </a:pPr>
            <a:endParaRPr sz="3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8325" y="9435"/>
            <a:ext cx="6543675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58261" y="12699"/>
            <a:ext cx="5734050" cy="6845300"/>
            <a:chOff x="6458261" y="12699"/>
            <a:chExt cx="5734050" cy="6845300"/>
          </a:xfrm>
        </p:grpSpPr>
        <p:sp>
          <p:nvSpPr>
            <p:cNvPr id="3" name="object 3"/>
            <p:cNvSpPr/>
            <p:nvPr/>
          </p:nvSpPr>
          <p:spPr>
            <a:xfrm>
              <a:off x="6458261" y="12699"/>
              <a:ext cx="5734050" cy="6845300"/>
            </a:xfrm>
            <a:custGeom>
              <a:avLst/>
              <a:gdLst/>
              <a:ahLst/>
              <a:cxnLst/>
              <a:rect l="l" t="t" r="r" b="b"/>
              <a:pathLst>
                <a:path w="5734050" h="6845300">
                  <a:moveTo>
                    <a:pt x="5733738" y="0"/>
                  </a:moveTo>
                  <a:lnTo>
                    <a:pt x="1499431" y="0"/>
                  </a:lnTo>
                  <a:lnTo>
                    <a:pt x="1507559" y="177800"/>
                  </a:lnTo>
                  <a:lnTo>
                    <a:pt x="1508120" y="228600"/>
                  </a:lnTo>
                  <a:lnTo>
                    <a:pt x="1508114" y="266700"/>
                  </a:lnTo>
                  <a:lnTo>
                    <a:pt x="1507522" y="317500"/>
                  </a:lnTo>
                  <a:lnTo>
                    <a:pt x="1506328" y="368300"/>
                  </a:lnTo>
                  <a:lnTo>
                    <a:pt x="1504511" y="419100"/>
                  </a:lnTo>
                  <a:lnTo>
                    <a:pt x="1499989" y="469900"/>
                  </a:lnTo>
                  <a:lnTo>
                    <a:pt x="1491278" y="508000"/>
                  </a:lnTo>
                  <a:lnTo>
                    <a:pt x="1478670" y="558800"/>
                  </a:lnTo>
                  <a:lnTo>
                    <a:pt x="1462455" y="596900"/>
                  </a:lnTo>
                  <a:lnTo>
                    <a:pt x="1442925" y="647700"/>
                  </a:lnTo>
                  <a:lnTo>
                    <a:pt x="1420371" y="685800"/>
                  </a:lnTo>
                  <a:lnTo>
                    <a:pt x="1395085" y="723900"/>
                  </a:lnTo>
                  <a:lnTo>
                    <a:pt x="1367356" y="762000"/>
                  </a:lnTo>
                  <a:lnTo>
                    <a:pt x="1337476" y="800100"/>
                  </a:lnTo>
                  <a:lnTo>
                    <a:pt x="1305737" y="838200"/>
                  </a:lnTo>
                  <a:lnTo>
                    <a:pt x="1272429" y="863600"/>
                  </a:lnTo>
                  <a:lnTo>
                    <a:pt x="1237844" y="901700"/>
                  </a:lnTo>
                  <a:lnTo>
                    <a:pt x="1202273" y="939800"/>
                  </a:lnTo>
                  <a:lnTo>
                    <a:pt x="1166006" y="965200"/>
                  </a:lnTo>
                  <a:lnTo>
                    <a:pt x="1129336" y="1003300"/>
                  </a:lnTo>
                  <a:lnTo>
                    <a:pt x="1092552" y="1028700"/>
                  </a:lnTo>
                  <a:lnTo>
                    <a:pt x="1055947" y="1066800"/>
                  </a:lnTo>
                  <a:lnTo>
                    <a:pt x="1013861" y="1104900"/>
                  </a:lnTo>
                  <a:lnTo>
                    <a:pt x="973357" y="1130300"/>
                  </a:lnTo>
                  <a:lnTo>
                    <a:pt x="934444" y="1168400"/>
                  </a:lnTo>
                  <a:lnTo>
                    <a:pt x="897133" y="1206500"/>
                  </a:lnTo>
                  <a:lnTo>
                    <a:pt x="861432" y="1244600"/>
                  </a:lnTo>
                  <a:lnTo>
                    <a:pt x="827352" y="1282700"/>
                  </a:lnTo>
                  <a:lnTo>
                    <a:pt x="794903" y="1333500"/>
                  </a:lnTo>
                  <a:lnTo>
                    <a:pt x="764095" y="1371600"/>
                  </a:lnTo>
                  <a:lnTo>
                    <a:pt x="734937" y="1409700"/>
                  </a:lnTo>
                  <a:lnTo>
                    <a:pt x="707439" y="1447800"/>
                  </a:lnTo>
                  <a:lnTo>
                    <a:pt x="681611" y="1485900"/>
                  </a:lnTo>
                  <a:lnTo>
                    <a:pt x="657463" y="1524000"/>
                  </a:lnTo>
                  <a:lnTo>
                    <a:pt x="635005" y="1574800"/>
                  </a:lnTo>
                  <a:lnTo>
                    <a:pt x="614247" y="1612900"/>
                  </a:lnTo>
                  <a:lnTo>
                    <a:pt x="595198" y="1651000"/>
                  </a:lnTo>
                  <a:lnTo>
                    <a:pt x="577869" y="1689100"/>
                  </a:lnTo>
                  <a:lnTo>
                    <a:pt x="562269" y="1739900"/>
                  </a:lnTo>
                  <a:lnTo>
                    <a:pt x="548407" y="1778000"/>
                  </a:lnTo>
                  <a:lnTo>
                    <a:pt x="536295" y="1816100"/>
                  </a:lnTo>
                  <a:lnTo>
                    <a:pt x="525941" y="1866900"/>
                  </a:lnTo>
                  <a:lnTo>
                    <a:pt x="517356" y="1905000"/>
                  </a:lnTo>
                  <a:lnTo>
                    <a:pt x="510550" y="1955800"/>
                  </a:lnTo>
                  <a:lnTo>
                    <a:pt x="505532" y="1993900"/>
                  </a:lnTo>
                  <a:lnTo>
                    <a:pt x="502312" y="2044700"/>
                  </a:lnTo>
                  <a:lnTo>
                    <a:pt x="500900" y="2082800"/>
                  </a:lnTo>
                  <a:lnTo>
                    <a:pt x="501305" y="2133600"/>
                  </a:lnTo>
                  <a:lnTo>
                    <a:pt x="503539" y="2171700"/>
                  </a:lnTo>
                  <a:lnTo>
                    <a:pt x="507610" y="2222500"/>
                  </a:lnTo>
                  <a:lnTo>
                    <a:pt x="513528" y="2260600"/>
                  </a:lnTo>
                  <a:lnTo>
                    <a:pt x="521303" y="2311400"/>
                  </a:lnTo>
                  <a:lnTo>
                    <a:pt x="530946" y="2349500"/>
                  </a:lnTo>
                  <a:lnTo>
                    <a:pt x="542466" y="2400300"/>
                  </a:lnTo>
                  <a:lnTo>
                    <a:pt x="555872" y="2438400"/>
                  </a:lnTo>
                  <a:lnTo>
                    <a:pt x="571175" y="2489200"/>
                  </a:lnTo>
                  <a:lnTo>
                    <a:pt x="588384" y="2540000"/>
                  </a:lnTo>
                  <a:lnTo>
                    <a:pt x="607510" y="2578100"/>
                  </a:lnTo>
                  <a:lnTo>
                    <a:pt x="627354" y="2628900"/>
                  </a:lnTo>
                  <a:lnTo>
                    <a:pt x="649378" y="2667000"/>
                  </a:lnTo>
                  <a:lnTo>
                    <a:pt x="673408" y="2705100"/>
                  </a:lnTo>
                  <a:lnTo>
                    <a:pt x="699266" y="2755900"/>
                  </a:lnTo>
                  <a:lnTo>
                    <a:pt x="726777" y="2794000"/>
                  </a:lnTo>
                  <a:lnTo>
                    <a:pt x="755765" y="2832100"/>
                  </a:lnTo>
                  <a:lnTo>
                    <a:pt x="786053" y="2870200"/>
                  </a:lnTo>
                  <a:lnTo>
                    <a:pt x="817465" y="2908300"/>
                  </a:lnTo>
                  <a:lnTo>
                    <a:pt x="849826" y="2946400"/>
                  </a:lnTo>
                  <a:lnTo>
                    <a:pt x="882959" y="2984500"/>
                  </a:lnTo>
                  <a:lnTo>
                    <a:pt x="916688" y="3022600"/>
                  </a:lnTo>
                  <a:lnTo>
                    <a:pt x="950837" y="3048000"/>
                  </a:lnTo>
                  <a:lnTo>
                    <a:pt x="1054042" y="3162300"/>
                  </a:lnTo>
                  <a:lnTo>
                    <a:pt x="1093349" y="3200400"/>
                  </a:lnTo>
                  <a:lnTo>
                    <a:pt x="1130205" y="3238500"/>
                  </a:lnTo>
                  <a:lnTo>
                    <a:pt x="1164645" y="3276600"/>
                  </a:lnTo>
                  <a:lnTo>
                    <a:pt x="1196699" y="3327400"/>
                  </a:lnTo>
                  <a:lnTo>
                    <a:pt x="1226403" y="3365500"/>
                  </a:lnTo>
                  <a:lnTo>
                    <a:pt x="1253787" y="3403600"/>
                  </a:lnTo>
                  <a:lnTo>
                    <a:pt x="1278886" y="3454400"/>
                  </a:lnTo>
                  <a:lnTo>
                    <a:pt x="1301732" y="3492500"/>
                  </a:lnTo>
                  <a:lnTo>
                    <a:pt x="1322358" y="3530600"/>
                  </a:lnTo>
                  <a:lnTo>
                    <a:pt x="1340796" y="3581400"/>
                  </a:lnTo>
                  <a:lnTo>
                    <a:pt x="1357081" y="3619500"/>
                  </a:lnTo>
                  <a:lnTo>
                    <a:pt x="1371244" y="3670300"/>
                  </a:lnTo>
                  <a:lnTo>
                    <a:pt x="1383318" y="3708400"/>
                  </a:lnTo>
                  <a:lnTo>
                    <a:pt x="1393337" y="3759200"/>
                  </a:lnTo>
                  <a:lnTo>
                    <a:pt x="1401333" y="3797300"/>
                  </a:lnTo>
                  <a:lnTo>
                    <a:pt x="1407339" y="3835400"/>
                  </a:lnTo>
                  <a:lnTo>
                    <a:pt x="1411388" y="3886200"/>
                  </a:lnTo>
                  <a:lnTo>
                    <a:pt x="1413513" y="3924300"/>
                  </a:lnTo>
                  <a:lnTo>
                    <a:pt x="1413747" y="3975100"/>
                  </a:lnTo>
                  <a:lnTo>
                    <a:pt x="1412122" y="4013200"/>
                  </a:lnTo>
                  <a:lnTo>
                    <a:pt x="1408672" y="4064000"/>
                  </a:lnTo>
                  <a:lnTo>
                    <a:pt x="1396428" y="4152900"/>
                  </a:lnTo>
                  <a:lnTo>
                    <a:pt x="1387698" y="4191000"/>
                  </a:lnTo>
                  <a:lnTo>
                    <a:pt x="1377275" y="4241800"/>
                  </a:lnTo>
                  <a:lnTo>
                    <a:pt x="1365191" y="4279900"/>
                  </a:lnTo>
                  <a:lnTo>
                    <a:pt x="1351479" y="4330700"/>
                  </a:lnTo>
                  <a:lnTo>
                    <a:pt x="1336171" y="4368800"/>
                  </a:lnTo>
                  <a:lnTo>
                    <a:pt x="1319301" y="4419600"/>
                  </a:lnTo>
                  <a:lnTo>
                    <a:pt x="1300901" y="4457700"/>
                  </a:lnTo>
                  <a:lnTo>
                    <a:pt x="1281005" y="4508500"/>
                  </a:lnTo>
                  <a:lnTo>
                    <a:pt x="1259645" y="4546600"/>
                  </a:lnTo>
                  <a:lnTo>
                    <a:pt x="1236854" y="4597400"/>
                  </a:lnTo>
                  <a:lnTo>
                    <a:pt x="1212665" y="4635500"/>
                  </a:lnTo>
                  <a:lnTo>
                    <a:pt x="1187351" y="4673600"/>
                  </a:lnTo>
                  <a:lnTo>
                    <a:pt x="1161669" y="4724400"/>
                  </a:lnTo>
                  <a:lnTo>
                    <a:pt x="1135667" y="4762500"/>
                  </a:lnTo>
                  <a:lnTo>
                    <a:pt x="1109393" y="4800600"/>
                  </a:lnTo>
                  <a:lnTo>
                    <a:pt x="1082895" y="4851400"/>
                  </a:lnTo>
                  <a:lnTo>
                    <a:pt x="1029414" y="4927600"/>
                  </a:lnTo>
                  <a:lnTo>
                    <a:pt x="1002527" y="4978400"/>
                  </a:lnTo>
                  <a:lnTo>
                    <a:pt x="948699" y="5054600"/>
                  </a:lnTo>
                  <a:lnTo>
                    <a:pt x="921854" y="5105400"/>
                  </a:lnTo>
                  <a:lnTo>
                    <a:pt x="868538" y="5181600"/>
                  </a:lnTo>
                  <a:lnTo>
                    <a:pt x="842162" y="5232400"/>
                  </a:lnTo>
                  <a:lnTo>
                    <a:pt x="816039" y="5270500"/>
                  </a:lnTo>
                  <a:lnTo>
                    <a:pt x="790216" y="5308600"/>
                  </a:lnTo>
                  <a:lnTo>
                    <a:pt x="764740" y="5359400"/>
                  </a:lnTo>
                  <a:lnTo>
                    <a:pt x="739659" y="5397500"/>
                  </a:lnTo>
                  <a:lnTo>
                    <a:pt x="715022" y="5448300"/>
                  </a:lnTo>
                  <a:lnTo>
                    <a:pt x="690874" y="5486400"/>
                  </a:lnTo>
                  <a:lnTo>
                    <a:pt x="667265" y="5537200"/>
                  </a:lnTo>
                  <a:lnTo>
                    <a:pt x="644242" y="5575300"/>
                  </a:lnTo>
                  <a:lnTo>
                    <a:pt x="621852" y="5626100"/>
                  </a:lnTo>
                  <a:lnTo>
                    <a:pt x="600144" y="5664200"/>
                  </a:lnTo>
                  <a:lnTo>
                    <a:pt x="576856" y="5715000"/>
                  </a:lnTo>
                  <a:lnTo>
                    <a:pt x="554493" y="5765800"/>
                  </a:lnTo>
                  <a:lnTo>
                    <a:pt x="533063" y="5816600"/>
                  </a:lnTo>
                  <a:lnTo>
                    <a:pt x="512572" y="5867400"/>
                  </a:lnTo>
                  <a:lnTo>
                    <a:pt x="493027" y="5918200"/>
                  </a:lnTo>
                  <a:lnTo>
                    <a:pt x="474433" y="5956300"/>
                  </a:lnTo>
                  <a:lnTo>
                    <a:pt x="456799" y="6007100"/>
                  </a:lnTo>
                  <a:lnTo>
                    <a:pt x="440129" y="6057900"/>
                  </a:lnTo>
                  <a:lnTo>
                    <a:pt x="424432" y="6108700"/>
                  </a:lnTo>
                  <a:lnTo>
                    <a:pt x="409713" y="6159500"/>
                  </a:lnTo>
                  <a:lnTo>
                    <a:pt x="395979" y="6210300"/>
                  </a:lnTo>
                  <a:lnTo>
                    <a:pt x="383237" y="6261100"/>
                  </a:lnTo>
                  <a:lnTo>
                    <a:pt x="371493" y="6311900"/>
                  </a:lnTo>
                  <a:lnTo>
                    <a:pt x="360754" y="6362700"/>
                  </a:lnTo>
                  <a:lnTo>
                    <a:pt x="351026" y="6413500"/>
                  </a:lnTo>
                  <a:lnTo>
                    <a:pt x="342316" y="6451600"/>
                  </a:lnTo>
                  <a:lnTo>
                    <a:pt x="334631" y="6502400"/>
                  </a:lnTo>
                  <a:lnTo>
                    <a:pt x="327977" y="6553200"/>
                  </a:lnTo>
                  <a:lnTo>
                    <a:pt x="322360" y="6604000"/>
                  </a:lnTo>
                  <a:lnTo>
                    <a:pt x="317788" y="6654800"/>
                  </a:lnTo>
                  <a:lnTo>
                    <a:pt x="314267" y="6705600"/>
                  </a:lnTo>
                  <a:lnTo>
                    <a:pt x="311854" y="6845300"/>
                  </a:lnTo>
                  <a:lnTo>
                    <a:pt x="5733738" y="6845300"/>
                  </a:lnTo>
                  <a:lnTo>
                    <a:pt x="5733738" y="0"/>
                  </a:lnTo>
                  <a:close/>
                </a:path>
                <a:path w="5734050" h="6845300">
                  <a:moveTo>
                    <a:pt x="664780" y="3530600"/>
                  </a:moveTo>
                  <a:lnTo>
                    <a:pt x="566497" y="3530600"/>
                  </a:lnTo>
                  <a:lnTo>
                    <a:pt x="472399" y="3556000"/>
                  </a:lnTo>
                  <a:lnTo>
                    <a:pt x="427870" y="3568700"/>
                  </a:lnTo>
                  <a:lnTo>
                    <a:pt x="385304" y="3581400"/>
                  </a:lnTo>
                  <a:lnTo>
                    <a:pt x="344917" y="3606800"/>
                  </a:lnTo>
                  <a:lnTo>
                    <a:pt x="306921" y="3632200"/>
                  </a:lnTo>
                  <a:lnTo>
                    <a:pt x="271530" y="3657600"/>
                  </a:lnTo>
                  <a:lnTo>
                    <a:pt x="238958" y="3695700"/>
                  </a:lnTo>
                  <a:lnTo>
                    <a:pt x="209418" y="3733800"/>
                  </a:lnTo>
                  <a:lnTo>
                    <a:pt x="183124" y="3771900"/>
                  </a:lnTo>
                  <a:lnTo>
                    <a:pt x="160289" y="3810000"/>
                  </a:lnTo>
                  <a:lnTo>
                    <a:pt x="141127" y="3848100"/>
                  </a:lnTo>
                  <a:lnTo>
                    <a:pt x="125851" y="3898900"/>
                  </a:lnTo>
                  <a:lnTo>
                    <a:pt x="114676" y="3937000"/>
                  </a:lnTo>
                  <a:lnTo>
                    <a:pt x="107814" y="3987800"/>
                  </a:lnTo>
                  <a:lnTo>
                    <a:pt x="105479" y="4038600"/>
                  </a:lnTo>
                  <a:lnTo>
                    <a:pt x="107814" y="4089400"/>
                  </a:lnTo>
                  <a:lnTo>
                    <a:pt x="114676" y="4140200"/>
                  </a:lnTo>
                  <a:lnTo>
                    <a:pt x="125851" y="4178300"/>
                  </a:lnTo>
                  <a:lnTo>
                    <a:pt x="141127" y="4229100"/>
                  </a:lnTo>
                  <a:lnTo>
                    <a:pt x="160289" y="4267200"/>
                  </a:lnTo>
                  <a:lnTo>
                    <a:pt x="183124" y="4305300"/>
                  </a:lnTo>
                  <a:lnTo>
                    <a:pt x="209418" y="4343400"/>
                  </a:lnTo>
                  <a:lnTo>
                    <a:pt x="238958" y="4381500"/>
                  </a:lnTo>
                  <a:lnTo>
                    <a:pt x="271530" y="4419600"/>
                  </a:lnTo>
                  <a:lnTo>
                    <a:pt x="306921" y="4445000"/>
                  </a:lnTo>
                  <a:lnTo>
                    <a:pt x="344917" y="4470400"/>
                  </a:lnTo>
                  <a:lnTo>
                    <a:pt x="385304" y="4495800"/>
                  </a:lnTo>
                  <a:lnTo>
                    <a:pt x="427870" y="4508500"/>
                  </a:lnTo>
                  <a:lnTo>
                    <a:pt x="472399" y="4533900"/>
                  </a:lnTo>
                  <a:lnTo>
                    <a:pt x="518679" y="4546600"/>
                  </a:lnTo>
                  <a:lnTo>
                    <a:pt x="712601" y="4546600"/>
                  </a:lnTo>
                  <a:lnTo>
                    <a:pt x="758887" y="4533900"/>
                  </a:lnTo>
                  <a:lnTo>
                    <a:pt x="803424" y="4508500"/>
                  </a:lnTo>
                  <a:lnTo>
                    <a:pt x="845998" y="4495800"/>
                  </a:lnTo>
                  <a:lnTo>
                    <a:pt x="886395" y="4470400"/>
                  </a:lnTo>
                  <a:lnTo>
                    <a:pt x="924402" y="4445000"/>
                  </a:lnTo>
                  <a:lnTo>
                    <a:pt x="959803" y="4419600"/>
                  </a:lnTo>
                  <a:lnTo>
                    <a:pt x="992387" y="4381500"/>
                  </a:lnTo>
                  <a:lnTo>
                    <a:pt x="1021938" y="4343400"/>
                  </a:lnTo>
                  <a:lnTo>
                    <a:pt x="1048243" y="4305300"/>
                  </a:lnTo>
                  <a:lnTo>
                    <a:pt x="1071088" y="4267200"/>
                  </a:lnTo>
                  <a:lnTo>
                    <a:pt x="1090258" y="4229100"/>
                  </a:lnTo>
                  <a:lnTo>
                    <a:pt x="1105541" y="4178300"/>
                  </a:lnTo>
                  <a:lnTo>
                    <a:pt x="1116722" y="4140200"/>
                  </a:lnTo>
                  <a:lnTo>
                    <a:pt x="1123588" y="4089400"/>
                  </a:lnTo>
                  <a:lnTo>
                    <a:pt x="1125924" y="4038600"/>
                  </a:lnTo>
                  <a:lnTo>
                    <a:pt x="1123588" y="3987800"/>
                  </a:lnTo>
                  <a:lnTo>
                    <a:pt x="1116722" y="3937000"/>
                  </a:lnTo>
                  <a:lnTo>
                    <a:pt x="1105541" y="3898900"/>
                  </a:lnTo>
                  <a:lnTo>
                    <a:pt x="1090258" y="3848100"/>
                  </a:lnTo>
                  <a:lnTo>
                    <a:pt x="1071088" y="3810000"/>
                  </a:lnTo>
                  <a:lnTo>
                    <a:pt x="1048243" y="3771900"/>
                  </a:lnTo>
                  <a:lnTo>
                    <a:pt x="1021938" y="3733800"/>
                  </a:lnTo>
                  <a:lnTo>
                    <a:pt x="992387" y="3695700"/>
                  </a:lnTo>
                  <a:lnTo>
                    <a:pt x="959803" y="3657600"/>
                  </a:lnTo>
                  <a:lnTo>
                    <a:pt x="924402" y="3632200"/>
                  </a:lnTo>
                  <a:lnTo>
                    <a:pt x="886395" y="3606800"/>
                  </a:lnTo>
                  <a:lnTo>
                    <a:pt x="845998" y="3581400"/>
                  </a:lnTo>
                  <a:lnTo>
                    <a:pt x="803424" y="3568700"/>
                  </a:lnTo>
                  <a:lnTo>
                    <a:pt x="758887" y="3556000"/>
                  </a:lnTo>
                  <a:lnTo>
                    <a:pt x="664780" y="3530600"/>
                  </a:lnTo>
                  <a:close/>
                </a:path>
                <a:path w="5734050" h="6845300">
                  <a:moveTo>
                    <a:pt x="514590" y="533400"/>
                  </a:moveTo>
                  <a:lnTo>
                    <a:pt x="373745" y="533400"/>
                  </a:lnTo>
                  <a:lnTo>
                    <a:pt x="419980" y="546100"/>
                  </a:lnTo>
                  <a:lnTo>
                    <a:pt x="467039" y="546100"/>
                  </a:lnTo>
                  <a:lnTo>
                    <a:pt x="514590" y="533400"/>
                  </a:lnTo>
                  <a:close/>
                </a:path>
                <a:path w="5734050" h="6845300">
                  <a:moveTo>
                    <a:pt x="880179" y="0"/>
                  </a:moveTo>
                  <a:lnTo>
                    <a:pt x="14293" y="0"/>
                  </a:lnTo>
                  <a:lnTo>
                    <a:pt x="3879" y="38100"/>
                  </a:lnTo>
                  <a:lnTo>
                    <a:pt x="0" y="76200"/>
                  </a:lnTo>
                  <a:lnTo>
                    <a:pt x="349" y="114300"/>
                  </a:lnTo>
                  <a:lnTo>
                    <a:pt x="466" y="127000"/>
                  </a:lnTo>
                  <a:lnTo>
                    <a:pt x="5433" y="165100"/>
                  </a:lnTo>
                  <a:lnTo>
                    <a:pt x="15055" y="215900"/>
                  </a:lnTo>
                  <a:lnTo>
                    <a:pt x="30190" y="254000"/>
                  </a:lnTo>
                  <a:lnTo>
                    <a:pt x="49821" y="304800"/>
                  </a:lnTo>
                  <a:lnTo>
                    <a:pt x="73614" y="342900"/>
                  </a:lnTo>
                  <a:lnTo>
                    <a:pt x="101235" y="381000"/>
                  </a:lnTo>
                  <a:lnTo>
                    <a:pt x="132351" y="419100"/>
                  </a:lnTo>
                  <a:lnTo>
                    <a:pt x="166628" y="444500"/>
                  </a:lnTo>
                  <a:lnTo>
                    <a:pt x="203732" y="469900"/>
                  </a:lnTo>
                  <a:lnTo>
                    <a:pt x="243329" y="495300"/>
                  </a:lnTo>
                  <a:lnTo>
                    <a:pt x="285086" y="508000"/>
                  </a:lnTo>
                  <a:lnTo>
                    <a:pt x="328670" y="533400"/>
                  </a:lnTo>
                  <a:lnTo>
                    <a:pt x="562298" y="533400"/>
                  </a:lnTo>
                  <a:lnTo>
                    <a:pt x="609099" y="508000"/>
                  </a:lnTo>
                  <a:lnTo>
                    <a:pt x="653064" y="495300"/>
                  </a:lnTo>
                  <a:lnTo>
                    <a:pt x="693995" y="469900"/>
                  </a:lnTo>
                  <a:lnTo>
                    <a:pt x="731694" y="444500"/>
                  </a:lnTo>
                  <a:lnTo>
                    <a:pt x="765964" y="406400"/>
                  </a:lnTo>
                  <a:lnTo>
                    <a:pt x="796605" y="381000"/>
                  </a:lnTo>
                  <a:lnTo>
                    <a:pt x="823421" y="342900"/>
                  </a:lnTo>
                  <a:lnTo>
                    <a:pt x="846212" y="292100"/>
                  </a:lnTo>
                  <a:lnTo>
                    <a:pt x="864782" y="254000"/>
                  </a:lnTo>
                  <a:lnTo>
                    <a:pt x="878931" y="215900"/>
                  </a:lnTo>
                  <a:lnTo>
                    <a:pt x="888463" y="165100"/>
                  </a:lnTo>
                  <a:lnTo>
                    <a:pt x="893178" y="114300"/>
                  </a:lnTo>
                  <a:lnTo>
                    <a:pt x="892879" y="76200"/>
                  </a:lnTo>
                  <a:lnTo>
                    <a:pt x="8801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4477" y="2762250"/>
              <a:ext cx="3952747" cy="409574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6882" y="255968"/>
            <a:ext cx="11278235" cy="1136529"/>
          </a:xfrm>
          <a:prstGeom prst="rect">
            <a:avLst/>
          </a:prstGeom>
        </p:spPr>
        <p:txBody>
          <a:bodyPr vert="horz" wrap="square" lIns="0" tIns="454977" rIns="0" bIns="0" rtlCol="0">
            <a:spAutoFit/>
          </a:bodyPr>
          <a:lstStyle/>
          <a:p>
            <a:pPr marL="1090295">
              <a:lnSpc>
                <a:spcPct val="100000"/>
              </a:lnSpc>
              <a:spcBef>
                <a:spcPts val="130"/>
              </a:spcBef>
            </a:pPr>
            <a:r>
              <a:rPr lang="en-US" spc="130" dirty="0">
                <a:latin typeface="+mj-lt"/>
              </a:rPr>
              <a:t>               </a:t>
            </a:r>
            <a:r>
              <a:rPr spc="130">
                <a:latin typeface="+mj-lt"/>
              </a:rPr>
              <a:t>Arduino</a:t>
            </a:r>
            <a:r>
              <a:rPr spc="10">
                <a:latin typeface="+mj-lt"/>
              </a:rPr>
              <a:t> </a:t>
            </a:r>
            <a:r>
              <a:rPr spc="70" dirty="0">
                <a:latin typeface="+mj-lt"/>
              </a:rPr>
              <a:t>UNO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8975" y="1954466"/>
            <a:ext cx="5207635" cy="258032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just">
              <a:lnSpc>
                <a:spcPct val="140800"/>
              </a:lnSpc>
              <a:spcBef>
                <a:spcPts val="135"/>
              </a:spcBef>
            </a:pPr>
            <a:r>
              <a:rPr sz="2000" spc="65" dirty="0">
                <a:latin typeface="+mn-lt"/>
                <a:cs typeface="Tahoma"/>
              </a:rPr>
              <a:t>Arduino</a:t>
            </a:r>
            <a:r>
              <a:rPr sz="2000" spc="30" dirty="0">
                <a:latin typeface="+mn-lt"/>
                <a:cs typeface="Tahoma"/>
              </a:rPr>
              <a:t>  </a:t>
            </a:r>
            <a:r>
              <a:rPr sz="2000" dirty="0">
                <a:latin typeface="+mn-lt"/>
                <a:cs typeface="Tahoma"/>
              </a:rPr>
              <a:t>is</a:t>
            </a:r>
            <a:r>
              <a:rPr sz="2000" spc="10" dirty="0">
                <a:latin typeface="+mn-lt"/>
                <a:cs typeface="Tahoma"/>
              </a:rPr>
              <a:t>  </a:t>
            </a:r>
            <a:r>
              <a:rPr sz="2000" dirty="0">
                <a:latin typeface="+mn-lt"/>
                <a:cs typeface="Tahoma"/>
              </a:rPr>
              <a:t>an</a:t>
            </a:r>
            <a:r>
              <a:rPr sz="2000" spc="5" dirty="0">
                <a:latin typeface="+mn-lt"/>
                <a:cs typeface="Tahoma"/>
              </a:rPr>
              <a:t>  </a:t>
            </a:r>
            <a:r>
              <a:rPr sz="2000" spc="55" dirty="0">
                <a:latin typeface="+mn-lt"/>
                <a:cs typeface="Tahoma"/>
              </a:rPr>
              <a:t>open-</a:t>
            </a:r>
            <a:r>
              <a:rPr sz="2000" dirty="0">
                <a:latin typeface="+mn-lt"/>
                <a:cs typeface="Tahoma"/>
              </a:rPr>
              <a:t>source</a:t>
            </a:r>
            <a:r>
              <a:rPr sz="2000" spc="-5" dirty="0">
                <a:latin typeface="+mn-lt"/>
                <a:cs typeface="Tahoma"/>
              </a:rPr>
              <a:t>  </a:t>
            </a:r>
            <a:r>
              <a:rPr sz="2000" dirty="0">
                <a:latin typeface="+mn-lt"/>
                <a:cs typeface="Tahoma"/>
              </a:rPr>
              <a:t>platform  </a:t>
            </a:r>
            <a:r>
              <a:rPr sz="2000" spc="75" dirty="0">
                <a:latin typeface="+mn-lt"/>
                <a:cs typeface="Tahoma"/>
              </a:rPr>
              <a:t>based</a:t>
            </a:r>
            <a:r>
              <a:rPr sz="2000" spc="-5" dirty="0">
                <a:latin typeface="+mn-lt"/>
                <a:cs typeface="Tahoma"/>
              </a:rPr>
              <a:t>  </a:t>
            </a:r>
            <a:r>
              <a:rPr sz="2000" spc="70" dirty="0">
                <a:latin typeface="+mn-lt"/>
                <a:cs typeface="Tahoma"/>
              </a:rPr>
              <a:t>on </a:t>
            </a:r>
            <a:r>
              <a:rPr sz="2000" spc="-20" dirty="0">
                <a:latin typeface="+mn-lt"/>
                <a:cs typeface="Tahoma"/>
              </a:rPr>
              <a:t>easy-</a:t>
            </a:r>
            <a:r>
              <a:rPr sz="2000" dirty="0">
                <a:latin typeface="+mn-lt"/>
                <a:cs typeface="Tahoma"/>
              </a:rPr>
              <a:t>to-use</a:t>
            </a:r>
            <a:r>
              <a:rPr sz="2000" spc="270" dirty="0">
                <a:latin typeface="+mn-lt"/>
                <a:cs typeface="Tahoma"/>
              </a:rPr>
              <a:t>  </a:t>
            </a:r>
            <a:r>
              <a:rPr sz="2000" dirty="0">
                <a:latin typeface="+mn-lt"/>
                <a:cs typeface="Tahoma"/>
              </a:rPr>
              <a:t>hardware</a:t>
            </a:r>
            <a:r>
              <a:rPr sz="2000" spc="295" dirty="0">
                <a:latin typeface="+mn-lt"/>
                <a:cs typeface="Tahoma"/>
              </a:rPr>
              <a:t>  </a:t>
            </a:r>
            <a:r>
              <a:rPr sz="2000" spc="60" dirty="0">
                <a:latin typeface="+mn-lt"/>
                <a:cs typeface="Tahoma"/>
              </a:rPr>
              <a:t>and</a:t>
            </a:r>
            <a:r>
              <a:rPr sz="2000" spc="280" dirty="0">
                <a:latin typeface="+mn-lt"/>
                <a:cs typeface="Tahoma"/>
              </a:rPr>
              <a:t>  </a:t>
            </a:r>
            <a:r>
              <a:rPr sz="2000" dirty="0">
                <a:latin typeface="+mn-lt"/>
                <a:cs typeface="Tahoma"/>
              </a:rPr>
              <a:t>software.</a:t>
            </a:r>
            <a:r>
              <a:rPr sz="2000" spc="254" dirty="0">
                <a:latin typeface="+mn-lt"/>
                <a:cs typeface="Tahoma"/>
              </a:rPr>
              <a:t>  </a:t>
            </a:r>
            <a:r>
              <a:rPr sz="2000" spc="55" dirty="0">
                <a:latin typeface="+mn-lt"/>
                <a:cs typeface="Tahoma"/>
              </a:rPr>
              <a:t>Arduino </a:t>
            </a:r>
            <a:r>
              <a:rPr sz="2000" dirty="0">
                <a:latin typeface="+mn-lt"/>
                <a:cs typeface="Tahoma"/>
              </a:rPr>
              <a:t>Boards</a:t>
            </a:r>
            <a:r>
              <a:rPr sz="2000" spc="204" dirty="0">
                <a:latin typeface="+mn-lt"/>
                <a:cs typeface="Tahoma"/>
              </a:rPr>
              <a:t>  </a:t>
            </a:r>
            <a:r>
              <a:rPr sz="2000" dirty="0">
                <a:latin typeface="+mn-lt"/>
                <a:cs typeface="Tahoma"/>
              </a:rPr>
              <a:t>are</a:t>
            </a:r>
            <a:r>
              <a:rPr sz="2000" spc="190" dirty="0">
                <a:latin typeface="+mn-lt"/>
                <a:cs typeface="Tahoma"/>
              </a:rPr>
              <a:t>  </a:t>
            </a:r>
            <a:r>
              <a:rPr sz="2000" spc="60" dirty="0">
                <a:latin typeface="+mn-lt"/>
                <a:cs typeface="Tahoma"/>
              </a:rPr>
              <a:t>able</a:t>
            </a:r>
            <a:r>
              <a:rPr sz="2000" spc="190" dirty="0">
                <a:latin typeface="+mn-lt"/>
                <a:cs typeface="Tahoma"/>
              </a:rPr>
              <a:t>  </a:t>
            </a:r>
            <a:r>
              <a:rPr sz="2000" spc="55" dirty="0">
                <a:latin typeface="+mn-lt"/>
                <a:cs typeface="Tahoma"/>
              </a:rPr>
              <a:t>to</a:t>
            </a:r>
            <a:r>
              <a:rPr sz="2000" spc="175" dirty="0">
                <a:latin typeface="+mn-lt"/>
                <a:cs typeface="Tahoma"/>
              </a:rPr>
              <a:t>  </a:t>
            </a:r>
            <a:r>
              <a:rPr sz="2000" dirty="0">
                <a:latin typeface="+mn-lt"/>
                <a:cs typeface="Tahoma"/>
              </a:rPr>
              <a:t>read</a:t>
            </a:r>
            <a:r>
              <a:rPr sz="2000" spc="170" dirty="0">
                <a:latin typeface="+mn-lt"/>
                <a:cs typeface="Tahoma"/>
              </a:rPr>
              <a:t>  </a:t>
            </a:r>
            <a:r>
              <a:rPr sz="2000" dirty="0">
                <a:latin typeface="+mn-lt"/>
                <a:cs typeface="Tahoma"/>
              </a:rPr>
              <a:t>inputs</a:t>
            </a:r>
            <a:r>
              <a:rPr sz="2000" spc="185" dirty="0">
                <a:latin typeface="+mn-lt"/>
                <a:cs typeface="Tahoma"/>
              </a:rPr>
              <a:t>  </a:t>
            </a:r>
            <a:r>
              <a:rPr sz="2000" dirty="0">
                <a:latin typeface="+mn-lt"/>
                <a:cs typeface="Tahoma"/>
              </a:rPr>
              <a:t>from</a:t>
            </a:r>
            <a:r>
              <a:rPr sz="2000" spc="185" dirty="0">
                <a:latin typeface="+mn-lt"/>
                <a:cs typeface="Tahoma"/>
              </a:rPr>
              <a:t>  </a:t>
            </a:r>
            <a:r>
              <a:rPr sz="2000" spc="-10" dirty="0">
                <a:latin typeface="+mn-lt"/>
                <a:cs typeface="Tahoma"/>
              </a:rPr>
              <a:t>either </a:t>
            </a:r>
            <a:r>
              <a:rPr sz="2000" dirty="0">
                <a:latin typeface="+mn-lt"/>
                <a:cs typeface="Tahoma"/>
              </a:rPr>
              <a:t>sensors,</a:t>
            </a:r>
            <a:r>
              <a:rPr sz="2000" spc="360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buttons</a:t>
            </a:r>
            <a:r>
              <a:rPr sz="2000" spc="434" dirty="0">
                <a:latin typeface="+mn-lt"/>
                <a:cs typeface="Tahoma"/>
              </a:rPr>
              <a:t> </a:t>
            </a:r>
            <a:r>
              <a:rPr sz="2000" spc="65" dirty="0">
                <a:latin typeface="+mn-lt"/>
                <a:cs typeface="Tahoma"/>
              </a:rPr>
              <a:t>or</a:t>
            </a:r>
            <a:r>
              <a:rPr sz="2000" spc="385" dirty="0">
                <a:latin typeface="+mn-lt"/>
                <a:cs typeface="Tahoma"/>
              </a:rPr>
              <a:t> </a:t>
            </a:r>
            <a:r>
              <a:rPr sz="2000" spc="70" dirty="0">
                <a:latin typeface="+mn-lt"/>
                <a:cs typeface="Tahoma"/>
              </a:rPr>
              <a:t>some</a:t>
            </a:r>
            <a:r>
              <a:rPr sz="2000" spc="370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software</a:t>
            </a:r>
            <a:r>
              <a:rPr sz="2000" spc="395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request</a:t>
            </a:r>
            <a:r>
              <a:rPr sz="2000" spc="459" dirty="0">
                <a:latin typeface="+mn-lt"/>
                <a:cs typeface="Tahoma"/>
              </a:rPr>
              <a:t> </a:t>
            </a:r>
            <a:r>
              <a:rPr sz="2000" spc="35" dirty="0">
                <a:latin typeface="+mn-lt"/>
                <a:cs typeface="Tahoma"/>
              </a:rPr>
              <a:t>and </a:t>
            </a:r>
            <a:r>
              <a:rPr sz="2000" dirty="0">
                <a:latin typeface="+mn-lt"/>
                <a:cs typeface="Tahoma"/>
              </a:rPr>
              <a:t>turn</a:t>
            </a:r>
            <a:r>
              <a:rPr sz="2000" spc="190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that</a:t>
            </a:r>
            <a:r>
              <a:rPr sz="2000" spc="195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input</a:t>
            </a:r>
            <a:r>
              <a:rPr sz="2000" spc="190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request</a:t>
            </a:r>
            <a:r>
              <a:rPr sz="2000" spc="204" dirty="0">
                <a:latin typeface="+mn-lt"/>
                <a:cs typeface="Tahoma"/>
              </a:rPr>
              <a:t> </a:t>
            </a:r>
            <a:r>
              <a:rPr sz="2000" spc="55" dirty="0">
                <a:latin typeface="+mn-lt"/>
                <a:cs typeface="Tahoma"/>
              </a:rPr>
              <a:t>to</a:t>
            </a:r>
            <a:r>
              <a:rPr sz="2000" spc="130" dirty="0">
                <a:latin typeface="+mn-lt"/>
                <a:cs typeface="Tahoma"/>
              </a:rPr>
              <a:t> </a:t>
            </a:r>
            <a:r>
              <a:rPr sz="2000" spc="70" dirty="0">
                <a:latin typeface="+mn-lt"/>
                <a:cs typeface="Tahoma"/>
              </a:rPr>
              <a:t>some</a:t>
            </a:r>
            <a:r>
              <a:rPr sz="2000" spc="114" dirty="0">
                <a:latin typeface="+mn-lt"/>
                <a:cs typeface="Tahoma"/>
              </a:rPr>
              <a:t> </a:t>
            </a:r>
            <a:r>
              <a:rPr sz="2000" spc="50" dirty="0">
                <a:latin typeface="+mn-lt"/>
                <a:cs typeface="Tahoma"/>
              </a:rPr>
              <a:t>output</a:t>
            </a:r>
            <a:r>
              <a:rPr sz="2000" spc="125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by</a:t>
            </a:r>
            <a:r>
              <a:rPr sz="2000" spc="185" dirty="0">
                <a:latin typeface="+mn-lt"/>
                <a:cs typeface="Tahoma"/>
              </a:rPr>
              <a:t> </a:t>
            </a:r>
            <a:r>
              <a:rPr sz="2000" spc="-10" dirty="0">
                <a:latin typeface="+mn-lt"/>
                <a:cs typeface="Tahoma"/>
              </a:rPr>
              <a:t>either</a:t>
            </a:r>
            <a:endParaRPr sz="2000">
              <a:latin typeface="+mn-lt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7800" y="152400"/>
            <a:ext cx="293052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dirty="0">
                <a:latin typeface="+mj-lt"/>
                <a:cs typeface="Arial MT"/>
              </a:rPr>
              <a:t>Solar</a:t>
            </a:r>
            <a:r>
              <a:rPr sz="4400" spc="-25" dirty="0">
                <a:latin typeface="+mj-lt"/>
                <a:cs typeface="Arial MT"/>
              </a:rPr>
              <a:t> </a:t>
            </a:r>
            <a:r>
              <a:rPr sz="4400" spc="-10" dirty="0">
                <a:latin typeface="+mj-lt"/>
                <a:cs typeface="Arial MT"/>
              </a:rPr>
              <a:t>Panel</a:t>
            </a:r>
            <a:endParaRPr sz="4400">
              <a:latin typeface="+mj-l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49"/>
            <a:ext cx="5886430" cy="48133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22109" y="902906"/>
            <a:ext cx="4784091" cy="2206373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ct val="110600"/>
              </a:lnSpc>
              <a:spcBef>
                <a:spcPts val="145"/>
              </a:spcBef>
            </a:pPr>
            <a:endParaRPr lang="en-US" sz="2000" dirty="0">
              <a:latin typeface="+mn-lt"/>
              <a:cs typeface="Tahoma"/>
            </a:endParaRPr>
          </a:p>
          <a:p>
            <a:pPr marL="12700" marR="5080">
              <a:lnSpc>
                <a:spcPct val="110600"/>
              </a:lnSpc>
              <a:spcBef>
                <a:spcPts val="145"/>
              </a:spcBef>
            </a:pPr>
            <a:r>
              <a:rPr sz="2000">
                <a:latin typeface="+mn-lt"/>
                <a:cs typeface="Tahoma"/>
              </a:rPr>
              <a:t>The</a:t>
            </a:r>
            <a:r>
              <a:rPr sz="2000" spc="-6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solar</a:t>
            </a:r>
            <a:r>
              <a:rPr sz="2000" spc="-85" dirty="0">
                <a:latin typeface="+mn-lt"/>
                <a:cs typeface="Tahoma"/>
              </a:rPr>
              <a:t> </a:t>
            </a:r>
            <a:r>
              <a:rPr sz="2000" spc="65" dirty="0">
                <a:latin typeface="+mn-lt"/>
                <a:cs typeface="Tahoma"/>
              </a:rPr>
              <a:t>panel</a:t>
            </a:r>
            <a:r>
              <a:rPr sz="2000" dirty="0">
                <a:latin typeface="+mn-lt"/>
                <a:cs typeface="Tahoma"/>
              </a:rPr>
              <a:t> is</a:t>
            </a:r>
            <a:r>
              <a:rPr sz="2000" spc="-20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the</a:t>
            </a:r>
            <a:r>
              <a:rPr sz="2000" spc="-60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core</a:t>
            </a:r>
            <a:r>
              <a:rPr sz="2000" spc="-60" dirty="0">
                <a:latin typeface="+mn-lt"/>
                <a:cs typeface="Tahoma"/>
              </a:rPr>
              <a:t> </a:t>
            </a:r>
            <a:r>
              <a:rPr sz="2000" spc="75" dirty="0">
                <a:latin typeface="+mn-lt"/>
                <a:cs typeface="Tahoma"/>
              </a:rPr>
              <a:t>component</a:t>
            </a:r>
            <a:r>
              <a:rPr sz="2000" spc="-65" dirty="0">
                <a:latin typeface="+mn-lt"/>
                <a:cs typeface="Tahoma"/>
              </a:rPr>
              <a:t> </a:t>
            </a:r>
            <a:r>
              <a:rPr sz="2000" spc="-25" dirty="0">
                <a:latin typeface="+mn-lt"/>
                <a:cs typeface="Tahoma"/>
              </a:rPr>
              <a:t>of </a:t>
            </a:r>
            <a:r>
              <a:rPr sz="2000" dirty="0">
                <a:latin typeface="+mn-lt"/>
                <a:cs typeface="Tahoma"/>
              </a:rPr>
              <a:t>the</a:t>
            </a:r>
            <a:r>
              <a:rPr sz="2000" spc="-90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system,</a:t>
            </a:r>
            <a:r>
              <a:rPr sz="2000" spc="-130" dirty="0">
                <a:latin typeface="+mn-lt"/>
                <a:cs typeface="Tahoma"/>
              </a:rPr>
              <a:t> </a:t>
            </a:r>
            <a:r>
              <a:rPr sz="2000" spc="60" dirty="0">
                <a:latin typeface="+mn-lt"/>
                <a:cs typeface="Tahoma"/>
              </a:rPr>
              <a:t>responsible</a:t>
            </a:r>
            <a:r>
              <a:rPr sz="2000" spc="-90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for</a:t>
            </a:r>
            <a:r>
              <a:rPr sz="2000" spc="-105" dirty="0">
                <a:latin typeface="+mn-lt"/>
                <a:cs typeface="Tahoma"/>
              </a:rPr>
              <a:t> </a:t>
            </a:r>
            <a:r>
              <a:rPr sz="2000" spc="-10" dirty="0">
                <a:latin typeface="+mn-lt"/>
                <a:cs typeface="Tahoma"/>
              </a:rPr>
              <a:t>converting </a:t>
            </a:r>
            <a:r>
              <a:rPr sz="2000" dirty="0">
                <a:latin typeface="+mn-lt"/>
                <a:cs typeface="Tahoma"/>
              </a:rPr>
              <a:t>sunlight</a:t>
            </a:r>
            <a:r>
              <a:rPr sz="2000" spc="60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into</a:t>
            </a:r>
            <a:r>
              <a:rPr sz="2000" spc="65" dirty="0">
                <a:latin typeface="+mn-lt"/>
                <a:cs typeface="Tahoma"/>
              </a:rPr>
              <a:t> </a:t>
            </a:r>
            <a:r>
              <a:rPr sz="2000" dirty="0">
                <a:latin typeface="+mn-lt"/>
                <a:cs typeface="Tahoma"/>
              </a:rPr>
              <a:t>electrical</a:t>
            </a:r>
            <a:r>
              <a:rPr sz="2000" spc="30" dirty="0">
                <a:latin typeface="+mn-lt"/>
                <a:cs typeface="Tahoma"/>
              </a:rPr>
              <a:t> </a:t>
            </a:r>
            <a:r>
              <a:rPr sz="2000" spc="50" dirty="0">
                <a:latin typeface="+mn-lt"/>
                <a:cs typeface="Tahoma"/>
              </a:rPr>
              <a:t>energy</a:t>
            </a:r>
            <a:r>
              <a:rPr sz="2000" spc="100" dirty="0">
                <a:latin typeface="+mn-lt"/>
                <a:cs typeface="Tahoma"/>
              </a:rPr>
              <a:t> </a:t>
            </a:r>
            <a:r>
              <a:rPr sz="2000" spc="40" dirty="0">
                <a:latin typeface="+mn-lt"/>
                <a:cs typeface="Tahoma"/>
              </a:rPr>
              <a:t>through </a:t>
            </a:r>
            <a:r>
              <a:rPr sz="2000" dirty="0">
                <a:latin typeface="+mn-lt"/>
                <a:cs typeface="Tahoma"/>
              </a:rPr>
              <a:t>the</a:t>
            </a:r>
            <a:r>
              <a:rPr sz="2000" spc="-95" dirty="0">
                <a:latin typeface="+mn-lt"/>
                <a:cs typeface="Tahoma"/>
              </a:rPr>
              <a:t> </a:t>
            </a:r>
            <a:r>
              <a:rPr sz="2000" spc="50" dirty="0">
                <a:latin typeface="+mn-lt"/>
                <a:cs typeface="Tahoma"/>
              </a:rPr>
              <a:t>photovoltaic</a:t>
            </a:r>
            <a:r>
              <a:rPr sz="2000" spc="-100" dirty="0">
                <a:latin typeface="+mn-lt"/>
                <a:cs typeface="Tahoma"/>
              </a:rPr>
              <a:t> </a:t>
            </a:r>
            <a:r>
              <a:rPr sz="2000" spc="-65" dirty="0">
                <a:latin typeface="+mn-lt"/>
                <a:cs typeface="Tahoma"/>
              </a:rPr>
              <a:t>(PV)</a:t>
            </a:r>
            <a:r>
              <a:rPr sz="2000" spc="-60" dirty="0">
                <a:latin typeface="+mn-lt"/>
                <a:cs typeface="Tahoma"/>
              </a:rPr>
              <a:t> </a:t>
            </a:r>
            <a:r>
              <a:rPr sz="2000" spc="-10" dirty="0">
                <a:latin typeface="+mn-lt"/>
                <a:cs typeface="Tahoma"/>
              </a:rPr>
              <a:t>effect.</a:t>
            </a:r>
            <a:endParaRPr sz="2000">
              <a:latin typeface="+mn-lt"/>
              <a:cs typeface="Tahoma"/>
            </a:endParaRPr>
          </a:p>
          <a:p>
            <a:pPr marL="12700" marR="323850">
              <a:lnSpc>
                <a:spcPct val="110000"/>
              </a:lnSpc>
              <a:spcBef>
                <a:spcPts val="1040"/>
              </a:spcBef>
            </a:pPr>
            <a:endParaRPr sz="2000">
              <a:latin typeface="+mn-lt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</TotalTime>
  <Words>434</Words>
  <Application>Microsoft Office PowerPoint</Application>
  <PresentationFormat>Widescreen</PresentationFormat>
  <Paragraphs>117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                         SEMI AUTOMATIC  SOLAR  PANNEL  CLEANING SYSTEM  </vt:lpstr>
      <vt:lpstr>Automatic Solar Panel Cleaning System Project</vt:lpstr>
      <vt:lpstr>                                  Content </vt:lpstr>
      <vt:lpstr>PowerPoint Presentation</vt:lpstr>
      <vt:lpstr>Introduction</vt:lpstr>
      <vt:lpstr>                             Objective</vt:lpstr>
      <vt:lpstr>PowerPoint Presentation</vt:lpstr>
      <vt:lpstr>               Arduino UNO</vt:lpstr>
      <vt:lpstr>PowerPoint Presentation</vt:lpstr>
      <vt:lpstr>Diodes</vt:lpstr>
      <vt:lpstr>ELECTROLYTIC CAPACITOR</vt:lpstr>
      <vt:lpstr>                        Working principle</vt:lpstr>
      <vt:lpstr>Block Diagram</vt:lpstr>
      <vt:lpstr>                        Application</vt:lpstr>
      <vt:lpstr>                               Advantages</vt:lpstr>
      <vt:lpstr>                      Conclusion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SOLAR PANNEL CLEANING SYSTEM</dc:title>
  <dc:creator>DELL</dc:creator>
  <cp:lastModifiedBy>chandanikumari16102004@gmail.com</cp:lastModifiedBy>
  <cp:revision>38</cp:revision>
  <dcterms:created xsi:type="dcterms:W3CDTF">2025-05-16T03:41:49Z</dcterms:created>
  <dcterms:modified xsi:type="dcterms:W3CDTF">2025-05-30T16:26:44Z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2025-05-16T00:00:00Z</vt:filetime>
  </property>
  <property fmtid="{D5CDD505-2E9C-101B-9397-08002B2CF9AE}" pid="3" name="LastSaved">
    <vt:filetime>2025-05-16T00:00:00Z</vt:filetime>
  </property>
  <property fmtid="{D5CDD505-2E9C-101B-9397-08002B2CF9AE}" pid="4" name="Producer">
    <vt:lpwstr>iLovePDF</vt:lpwstr>
  </property>
</Properties>
</file>