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Open Sans ExtraBold"/>
      <p:bold r:id="rId19"/>
      <p:boldItalic r:id="rId20"/>
    </p:embeddedFont>
    <p:embeddedFont>
      <p:font typeface="DM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ExtraBold-boldItalic.fntdata"/><Relationship Id="rId11" Type="http://schemas.openxmlformats.org/officeDocument/2006/relationships/slide" Target="slides/slide6.xml"/><Relationship Id="rId22" Type="http://schemas.openxmlformats.org/officeDocument/2006/relationships/font" Target="fonts/DMSans-bold.fntdata"/><Relationship Id="rId10" Type="http://schemas.openxmlformats.org/officeDocument/2006/relationships/slide" Target="slides/slide5.xml"/><Relationship Id="rId21" Type="http://schemas.openxmlformats.org/officeDocument/2006/relationships/font" Target="fonts/DMSans-regular.fntdata"/><Relationship Id="rId13" Type="http://schemas.openxmlformats.org/officeDocument/2006/relationships/slide" Target="slides/slide8.xml"/><Relationship Id="rId24" Type="http://schemas.openxmlformats.org/officeDocument/2006/relationships/font" Target="fonts/DMSans-boldItalic.fntdata"/><Relationship Id="rId12" Type="http://schemas.openxmlformats.org/officeDocument/2006/relationships/slide" Target="slides/slide7.xml"/><Relationship Id="rId23" Type="http://schemas.openxmlformats.org/officeDocument/2006/relationships/font" Target="fonts/DM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ExtraBold-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png"/><Relationship Id="rId13" Type="http://schemas.openxmlformats.org/officeDocument/2006/relationships/image" Target="../media/image31.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1.png"/><Relationship Id="rId15" Type="http://schemas.openxmlformats.org/officeDocument/2006/relationships/image" Target="../media/image8.png"/><Relationship Id="rId14" Type="http://schemas.openxmlformats.org/officeDocument/2006/relationships/image" Target="../media/image27.png"/><Relationship Id="rId17" Type="http://schemas.openxmlformats.org/officeDocument/2006/relationships/image" Target="../media/image10.png"/><Relationship Id="rId16"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25.png"/></Relationships>
</file>

<file path=ppt/slides/_rels/slide10.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5.png"/><Relationship Id="rId13" Type="http://schemas.openxmlformats.org/officeDocument/2006/relationships/image" Target="../media/image27.png"/><Relationship Id="rId12"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png"/><Relationship Id="rId15" Type="http://schemas.openxmlformats.org/officeDocument/2006/relationships/image" Target="../media/image4.png"/><Relationship Id="rId14" Type="http://schemas.openxmlformats.org/officeDocument/2006/relationships/image" Target="../media/image8.png"/><Relationship Id="rId16"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25.png"/><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5.png"/><Relationship Id="rId13" Type="http://schemas.openxmlformats.org/officeDocument/2006/relationships/image" Target="../media/image27.png"/><Relationship Id="rId12"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png"/><Relationship Id="rId15" Type="http://schemas.openxmlformats.org/officeDocument/2006/relationships/image" Target="../media/image4.png"/><Relationship Id="rId14" Type="http://schemas.openxmlformats.org/officeDocument/2006/relationships/image" Target="../media/image8.png"/><Relationship Id="rId17" Type="http://schemas.openxmlformats.org/officeDocument/2006/relationships/image" Target="../media/image34.jpg"/><Relationship Id="rId16"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25.png"/><Relationship Id="rId8"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0.png"/><Relationship Id="rId5" Type="http://schemas.openxmlformats.org/officeDocument/2006/relationships/image" Target="../media/image25.png"/><Relationship Id="rId6" Type="http://schemas.openxmlformats.org/officeDocument/2006/relationships/image" Target="../media/image1.png"/><Relationship Id="rId7" Type="http://schemas.openxmlformats.org/officeDocument/2006/relationships/image" Target="../media/image31.png"/><Relationship Id="rId8"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31.png"/><Relationship Id="rId5"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32.png"/><Relationship Id="rId9"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5.png"/><Relationship Id="rId7" Type="http://schemas.openxmlformats.org/officeDocument/2006/relationships/image" Target="../media/image1.png"/><Relationship Id="rId8"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1.png"/><Relationship Id="rId5"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hyperlink" Target="https://heimdalsecurity.com/blog/what-is-a-remote-access-trojan-rat/" TargetMode="External"/></Relationships>
</file>

<file path=ppt/slides/_rels/slide6.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5.png"/><Relationship Id="rId13" Type="http://schemas.openxmlformats.org/officeDocument/2006/relationships/image" Target="../media/image27.png"/><Relationship Id="rId12"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png"/><Relationship Id="rId15" Type="http://schemas.openxmlformats.org/officeDocument/2006/relationships/image" Target="../media/image4.png"/><Relationship Id="rId14" Type="http://schemas.openxmlformats.org/officeDocument/2006/relationships/image" Target="../media/image8.png"/><Relationship Id="rId16"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25.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5.png"/><Relationship Id="rId13" Type="http://schemas.openxmlformats.org/officeDocument/2006/relationships/image" Target="../media/image27.png"/><Relationship Id="rId12"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png"/><Relationship Id="rId15" Type="http://schemas.openxmlformats.org/officeDocument/2006/relationships/image" Target="../media/image4.png"/><Relationship Id="rId14" Type="http://schemas.openxmlformats.org/officeDocument/2006/relationships/image" Target="../media/image8.png"/><Relationship Id="rId16"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25.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5.png"/><Relationship Id="rId13" Type="http://schemas.openxmlformats.org/officeDocument/2006/relationships/image" Target="../media/image27.png"/><Relationship Id="rId12"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png"/><Relationship Id="rId15" Type="http://schemas.openxmlformats.org/officeDocument/2006/relationships/image" Target="../media/image4.png"/><Relationship Id="rId14" Type="http://schemas.openxmlformats.org/officeDocument/2006/relationships/image" Target="../media/image8.png"/><Relationship Id="rId16"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25.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5.png"/><Relationship Id="rId13" Type="http://schemas.openxmlformats.org/officeDocument/2006/relationships/image" Target="../media/image27.png"/><Relationship Id="rId12"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png"/><Relationship Id="rId15" Type="http://schemas.openxmlformats.org/officeDocument/2006/relationships/image" Target="../media/image4.png"/><Relationship Id="rId14" Type="http://schemas.openxmlformats.org/officeDocument/2006/relationships/image" Target="../media/image8.png"/><Relationship Id="rId16"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25.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85" name="Google Shape;85;p13"/>
          <p:cNvSpPr/>
          <p:nvPr/>
        </p:nvSpPr>
        <p:spPr>
          <a:xfrm>
            <a:off x="-2329398" y="861489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4">
              <a:alphaModFix/>
            </a:blip>
            <a:stretch>
              <a:fillRect b="0" l="0" r="0" t="0"/>
            </a:stretch>
          </a:blipFill>
          <a:ln>
            <a:noFill/>
          </a:ln>
        </p:spPr>
      </p:sp>
      <p:sp>
        <p:nvSpPr>
          <p:cNvPr id="86" name="Google Shape;86;p13"/>
          <p:cNvSpPr/>
          <p:nvPr/>
        </p:nvSpPr>
        <p:spPr>
          <a:xfrm>
            <a:off x="6030709" y="9258300"/>
            <a:ext cx="3059829" cy="751049"/>
          </a:xfrm>
          <a:custGeom>
            <a:rect b="b" l="l" r="r" t="t"/>
            <a:pathLst>
              <a:path extrusionOk="0" h="751049" w="3059829">
                <a:moveTo>
                  <a:pt x="0" y="0"/>
                </a:moveTo>
                <a:lnTo>
                  <a:pt x="3059829" y="0"/>
                </a:lnTo>
                <a:lnTo>
                  <a:pt x="3059829" y="751049"/>
                </a:lnTo>
                <a:lnTo>
                  <a:pt x="0" y="751049"/>
                </a:lnTo>
                <a:lnTo>
                  <a:pt x="0" y="0"/>
                </a:lnTo>
                <a:close/>
              </a:path>
            </a:pathLst>
          </a:custGeom>
          <a:blipFill rotWithShape="1">
            <a:blip r:embed="rId5">
              <a:alphaModFix/>
            </a:blip>
            <a:stretch>
              <a:fillRect b="0" l="0" r="0" t="0"/>
            </a:stretch>
          </a:blipFill>
          <a:ln>
            <a:noFill/>
          </a:ln>
        </p:spPr>
      </p:sp>
      <p:sp>
        <p:nvSpPr>
          <p:cNvPr id="87" name="Google Shape;87;p13"/>
          <p:cNvSpPr/>
          <p:nvPr/>
        </p:nvSpPr>
        <p:spPr>
          <a:xfrm>
            <a:off x="14469933" y="7548092"/>
            <a:ext cx="724985" cy="920616"/>
          </a:xfrm>
          <a:custGeom>
            <a:rect b="b" l="l" r="r" t="t"/>
            <a:pathLst>
              <a:path extrusionOk="0" h="920616" w="724985">
                <a:moveTo>
                  <a:pt x="0" y="0"/>
                </a:moveTo>
                <a:lnTo>
                  <a:pt x="724985" y="0"/>
                </a:lnTo>
                <a:lnTo>
                  <a:pt x="724985" y="920616"/>
                </a:lnTo>
                <a:lnTo>
                  <a:pt x="0" y="920616"/>
                </a:lnTo>
                <a:lnTo>
                  <a:pt x="0" y="0"/>
                </a:lnTo>
                <a:close/>
              </a:path>
            </a:pathLst>
          </a:custGeom>
          <a:blipFill rotWithShape="1">
            <a:blip r:embed="rId6">
              <a:alphaModFix/>
            </a:blip>
            <a:stretch>
              <a:fillRect b="0" l="0" r="0" t="0"/>
            </a:stretch>
          </a:blipFill>
          <a:ln>
            <a:noFill/>
          </a:ln>
        </p:spPr>
      </p:sp>
      <p:sp>
        <p:nvSpPr>
          <p:cNvPr id="88" name="Google Shape;88;p13"/>
          <p:cNvSpPr/>
          <p:nvPr/>
        </p:nvSpPr>
        <p:spPr>
          <a:xfrm>
            <a:off x="14215205"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7">
              <a:alphaModFix/>
            </a:blip>
            <a:stretch>
              <a:fillRect b="0" l="0" r="0" t="0"/>
            </a:stretch>
          </a:blipFill>
          <a:ln>
            <a:noFill/>
          </a:ln>
        </p:spPr>
      </p:sp>
      <p:sp>
        <p:nvSpPr>
          <p:cNvPr id="89" name="Google Shape;89;p13"/>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8">
              <a:alphaModFix/>
            </a:blip>
            <a:stretch>
              <a:fillRect b="0" l="0" r="0" t="0"/>
            </a:stretch>
          </a:blipFill>
          <a:ln>
            <a:noFill/>
          </a:ln>
        </p:spPr>
      </p:sp>
      <p:sp>
        <p:nvSpPr>
          <p:cNvPr id="90" name="Google Shape;90;p13"/>
          <p:cNvSpPr/>
          <p:nvPr/>
        </p:nvSpPr>
        <p:spPr>
          <a:xfrm>
            <a:off x="12686214" y="-2578193"/>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9">
              <a:alphaModFix/>
            </a:blip>
            <a:stretch>
              <a:fillRect b="0" l="0" r="0" t="0"/>
            </a:stretch>
          </a:blipFill>
          <a:ln>
            <a:noFill/>
          </a:ln>
        </p:spPr>
      </p:sp>
      <p:sp>
        <p:nvSpPr>
          <p:cNvPr id="91" name="Google Shape;91;p13"/>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10">
              <a:alphaModFix/>
            </a:blip>
            <a:stretch>
              <a:fillRect b="0" l="0" r="0" t="0"/>
            </a:stretch>
          </a:blipFill>
          <a:ln>
            <a:noFill/>
          </a:ln>
        </p:spPr>
      </p:sp>
      <p:sp>
        <p:nvSpPr>
          <p:cNvPr id="92" name="Google Shape;92;p13"/>
          <p:cNvSpPr/>
          <p:nvPr/>
        </p:nvSpPr>
        <p:spPr>
          <a:xfrm>
            <a:off x="7409323" y="-2700100"/>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11">
              <a:alphaModFix/>
            </a:blip>
            <a:stretch>
              <a:fillRect b="0" l="0" r="0" t="0"/>
            </a:stretch>
          </a:blipFill>
          <a:ln>
            <a:noFill/>
          </a:ln>
        </p:spPr>
      </p:sp>
      <p:sp>
        <p:nvSpPr>
          <p:cNvPr id="93" name="Google Shape;93;p13"/>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2">
              <a:alphaModFix/>
            </a:blip>
            <a:stretch>
              <a:fillRect b="0" l="0" r="0" t="0"/>
            </a:stretch>
          </a:blipFill>
          <a:ln>
            <a:noFill/>
          </a:ln>
        </p:spPr>
      </p:sp>
      <p:sp>
        <p:nvSpPr>
          <p:cNvPr id="94" name="Google Shape;94;p13"/>
          <p:cNvSpPr/>
          <p:nvPr/>
        </p:nvSpPr>
        <p:spPr>
          <a:xfrm>
            <a:off x="4831481" y="-1626507"/>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3">
              <a:alphaModFix/>
            </a:blip>
            <a:stretch>
              <a:fillRect b="0" l="0" r="0" t="0"/>
            </a:stretch>
          </a:blipFill>
          <a:ln>
            <a:noFill/>
          </a:ln>
        </p:spPr>
      </p:sp>
      <p:sp>
        <p:nvSpPr>
          <p:cNvPr id="95" name="Google Shape;95;p13"/>
          <p:cNvSpPr/>
          <p:nvPr/>
        </p:nvSpPr>
        <p:spPr>
          <a:xfrm>
            <a:off x="17259300" y="2262342"/>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4">
              <a:alphaModFix/>
            </a:blip>
            <a:stretch>
              <a:fillRect b="0" l="0" r="0" t="0"/>
            </a:stretch>
          </a:blipFill>
          <a:ln>
            <a:noFill/>
          </a:ln>
        </p:spPr>
      </p:sp>
      <p:sp>
        <p:nvSpPr>
          <p:cNvPr id="96" name="Google Shape;96;p13"/>
          <p:cNvSpPr/>
          <p:nvPr/>
        </p:nvSpPr>
        <p:spPr>
          <a:xfrm>
            <a:off x="2570549" y="909373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5">
              <a:alphaModFix/>
            </a:blip>
            <a:stretch>
              <a:fillRect b="0" l="0" r="0" t="0"/>
            </a:stretch>
          </a:blipFill>
          <a:ln>
            <a:noFill/>
          </a:ln>
        </p:spPr>
      </p:sp>
      <p:sp>
        <p:nvSpPr>
          <p:cNvPr id="97" name="Google Shape;97;p13"/>
          <p:cNvSpPr/>
          <p:nvPr/>
        </p:nvSpPr>
        <p:spPr>
          <a:xfrm rot="-5282649">
            <a:off x="16440369" y="6970869"/>
            <a:ext cx="3382987" cy="1154444"/>
          </a:xfrm>
          <a:custGeom>
            <a:rect b="b" l="l" r="r" t="t"/>
            <a:pathLst>
              <a:path extrusionOk="0" h="1154444" w="3382987">
                <a:moveTo>
                  <a:pt x="0" y="0"/>
                </a:moveTo>
                <a:lnTo>
                  <a:pt x="3382987" y="0"/>
                </a:lnTo>
                <a:lnTo>
                  <a:pt x="3382987" y="1154445"/>
                </a:lnTo>
                <a:lnTo>
                  <a:pt x="0" y="1154445"/>
                </a:lnTo>
                <a:lnTo>
                  <a:pt x="0" y="0"/>
                </a:lnTo>
                <a:close/>
              </a:path>
            </a:pathLst>
          </a:custGeom>
          <a:blipFill rotWithShape="1">
            <a:blip r:embed="rId16">
              <a:alphaModFix/>
            </a:blip>
            <a:stretch>
              <a:fillRect b="0" l="0" r="0" t="0"/>
            </a:stretch>
          </a:blipFill>
          <a:ln>
            <a:noFill/>
          </a:ln>
        </p:spPr>
      </p:sp>
      <p:sp>
        <p:nvSpPr>
          <p:cNvPr id="98" name="Google Shape;98;p13"/>
          <p:cNvSpPr/>
          <p:nvPr/>
        </p:nvSpPr>
        <p:spPr>
          <a:xfrm>
            <a:off x="16978638" y="-642644"/>
            <a:ext cx="3104522" cy="3342688"/>
          </a:xfrm>
          <a:custGeom>
            <a:rect b="b" l="l" r="r" t="t"/>
            <a:pathLst>
              <a:path extrusionOk="0" h="3342688" w="3104522">
                <a:moveTo>
                  <a:pt x="0" y="0"/>
                </a:moveTo>
                <a:lnTo>
                  <a:pt x="3104522" y="0"/>
                </a:lnTo>
                <a:lnTo>
                  <a:pt x="3104522" y="3342688"/>
                </a:lnTo>
                <a:lnTo>
                  <a:pt x="0" y="3342688"/>
                </a:lnTo>
                <a:lnTo>
                  <a:pt x="0" y="0"/>
                </a:lnTo>
                <a:close/>
              </a:path>
            </a:pathLst>
          </a:custGeom>
          <a:blipFill rotWithShape="1">
            <a:blip r:embed="rId17">
              <a:alphaModFix/>
            </a:blip>
            <a:stretch>
              <a:fillRect b="0" l="0" r="0" t="0"/>
            </a:stretch>
          </a:blipFill>
          <a:ln>
            <a:noFill/>
          </a:ln>
        </p:spPr>
      </p:sp>
      <p:sp>
        <p:nvSpPr>
          <p:cNvPr id="99" name="Google Shape;99;p13"/>
          <p:cNvSpPr txBox="1"/>
          <p:nvPr/>
        </p:nvSpPr>
        <p:spPr>
          <a:xfrm>
            <a:off x="3635340" y="2473099"/>
            <a:ext cx="13107900" cy="2364000"/>
          </a:xfrm>
          <a:prstGeom prst="rect">
            <a:avLst/>
          </a:prstGeom>
          <a:noFill/>
          <a:ln>
            <a:noFill/>
          </a:ln>
        </p:spPr>
        <p:txBody>
          <a:bodyPr anchorCtr="0" anchor="t" bIns="0" lIns="0" spcFirstLastPara="1" rIns="0" wrap="square" tIns="0">
            <a:spAutoFit/>
          </a:bodyPr>
          <a:lstStyle/>
          <a:p>
            <a:pPr indent="0" lvl="0" marL="0" marR="0" rtl="0" algn="l">
              <a:lnSpc>
                <a:spcPct val="94010"/>
              </a:lnSpc>
              <a:spcBef>
                <a:spcPts val="0"/>
              </a:spcBef>
              <a:spcAft>
                <a:spcPts val="0"/>
              </a:spcAft>
              <a:buNone/>
            </a:pPr>
            <a:r>
              <a:rPr b="0" i="0" lang="en-US" sz="4925" u="none" cap="none" strike="noStrike">
                <a:solidFill>
                  <a:srgbClr val="000000"/>
                </a:solidFill>
                <a:latin typeface="DM Sans"/>
                <a:ea typeface="DM Sans"/>
                <a:cs typeface="DM Sans"/>
                <a:sym typeface="DM Sans"/>
              </a:rPr>
              <a:t>Student Name:</a:t>
            </a:r>
            <a:endParaRPr/>
          </a:p>
          <a:p>
            <a:pPr indent="0" lvl="0" marL="0" marR="0" rtl="0" algn="l">
              <a:lnSpc>
                <a:spcPct val="94010"/>
              </a:lnSpc>
              <a:spcBef>
                <a:spcPts val="0"/>
              </a:spcBef>
              <a:spcAft>
                <a:spcPts val="0"/>
              </a:spcAft>
              <a:buNone/>
            </a:pPr>
            <a:r>
              <a:t/>
            </a:r>
            <a:endParaRPr b="0" i="0" sz="4925" u="none" cap="none" strike="noStrike">
              <a:solidFill>
                <a:srgbClr val="000000"/>
              </a:solidFill>
              <a:latin typeface="DM Sans"/>
              <a:ea typeface="DM Sans"/>
              <a:cs typeface="DM Sans"/>
              <a:sym typeface="DM Sans"/>
            </a:endParaRPr>
          </a:p>
          <a:p>
            <a:pPr indent="0" lvl="0" marL="0" marR="0" rtl="0" algn="l">
              <a:lnSpc>
                <a:spcPct val="94003"/>
              </a:lnSpc>
              <a:spcBef>
                <a:spcPts val="0"/>
              </a:spcBef>
              <a:spcAft>
                <a:spcPts val="0"/>
              </a:spcAft>
              <a:buNone/>
            </a:pPr>
            <a:r>
              <a:rPr lang="en-US" sz="6487">
                <a:latin typeface="Open Sans ExtraBold"/>
                <a:ea typeface="Open Sans ExtraBold"/>
                <a:cs typeface="Open Sans ExtraBold"/>
                <a:sym typeface="Open Sans ExtraBold"/>
              </a:rPr>
              <a:t>Palepu Rakesh</a:t>
            </a:r>
            <a:endParaRPr/>
          </a:p>
        </p:txBody>
      </p:sp>
      <p:sp>
        <p:nvSpPr>
          <p:cNvPr id="100" name="Google Shape;100;p13"/>
          <p:cNvSpPr/>
          <p:nvPr/>
        </p:nvSpPr>
        <p:spPr>
          <a:xfrm>
            <a:off x="1280812" y="2115911"/>
            <a:ext cx="724985" cy="920616"/>
          </a:xfrm>
          <a:custGeom>
            <a:rect b="b" l="l" r="r" t="t"/>
            <a:pathLst>
              <a:path extrusionOk="0" h="920616" w="724985">
                <a:moveTo>
                  <a:pt x="0" y="0"/>
                </a:moveTo>
                <a:lnTo>
                  <a:pt x="724985" y="0"/>
                </a:lnTo>
                <a:lnTo>
                  <a:pt x="724985" y="920616"/>
                </a:lnTo>
                <a:lnTo>
                  <a:pt x="0" y="920616"/>
                </a:lnTo>
                <a:lnTo>
                  <a:pt x="0" y="0"/>
                </a:lnTo>
                <a:close/>
              </a:path>
            </a:pathLst>
          </a:custGeom>
          <a:blipFill rotWithShape="1">
            <a:blip r:embed="rId6">
              <a:alphaModFix/>
            </a:blip>
            <a:stretch>
              <a:fillRect b="0" l="0" r="0" t="0"/>
            </a:stretch>
          </a:blipFill>
          <a:ln>
            <a:noFill/>
          </a:ln>
        </p:spPr>
      </p:sp>
      <p:sp>
        <p:nvSpPr>
          <p:cNvPr id="101" name="Google Shape;101;p13"/>
          <p:cNvSpPr txBox="1"/>
          <p:nvPr/>
        </p:nvSpPr>
        <p:spPr>
          <a:xfrm>
            <a:off x="11028745" y="5290786"/>
            <a:ext cx="4652214" cy="1089568"/>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279" u="none" cap="none" strike="noStrike">
                <a:solidFill>
                  <a:srgbClr val="000000"/>
                </a:solidFill>
                <a:latin typeface="Arial"/>
                <a:ea typeface="Arial"/>
                <a:cs typeface="Arial"/>
                <a:sym typeface="Arial"/>
              </a:rPr>
              <a:t>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233" name="Google Shape;233;p22"/>
          <p:cNvSpPr/>
          <p:nvPr/>
        </p:nvSpPr>
        <p:spPr>
          <a:xfrm>
            <a:off x="-2329398" y="901798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4">
              <a:alphaModFix/>
            </a:blip>
            <a:stretch>
              <a:fillRect b="0" l="0" r="0" t="0"/>
            </a:stretch>
          </a:blipFill>
          <a:ln>
            <a:noFill/>
          </a:ln>
        </p:spPr>
      </p:sp>
      <p:sp>
        <p:nvSpPr>
          <p:cNvPr id="234" name="Google Shape;234;p22"/>
          <p:cNvSpPr/>
          <p:nvPr/>
        </p:nvSpPr>
        <p:spPr>
          <a:xfrm>
            <a:off x="5847044" y="9882374"/>
            <a:ext cx="3296956" cy="809253"/>
          </a:xfrm>
          <a:custGeom>
            <a:rect b="b" l="l" r="r" t="t"/>
            <a:pathLst>
              <a:path extrusionOk="0" h="809253" w="3296956">
                <a:moveTo>
                  <a:pt x="0" y="0"/>
                </a:moveTo>
                <a:lnTo>
                  <a:pt x="3296956" y="0"/>
                </a:lnTo>
                <a:lnTo>
                  <a:pt x="3296956" y="809252"/>
                </a:lnTo>
                <a:lnTo>
                  <a:pt x="0" y="809252"/>
                </a:lnTo>
                <a:lnTo>
                  <a:pt x="0" y="0"/>
                </a:lnTo>
                <a:close/>
              </a:path>
            </a:pathLst>
          </a:custGeom>
          <a:blipFill rotWithShape="1">
            <a:blip r:embed="rId5">
              <a:alphaModFix/>
            </a:blip>
            <a:stretch>
              <a:fillRect b="0" l="0" r="0" t="0"/>
            </a:stretch>
          </a:blipFill>
          <a:ln>
            <a:noFill/>
          </a:ln>
        </p:spPr>
      </p:sp>
      <p:sp>
        <p:nvSpPr>
          <p:cNvPr id="235" name="Google Shape;235;p22"/>
          <p:cNvSpPr/>
          <p:nvPr/>
        </p:nvSpPr>
        <p:spPr>
          <a:xfrm>
            <a:off x="14494772" y="9017983"/>
            <a:ext cx="4427843" cy="3481392"/>
          </a:xfrm>
          <a:custGeom>
            <a:rect b="b" l="l" r="r" t="t"/>
            <a:pathLst>
              <a:path extrusionOk="0" h="3481392" w="4427843">
                <a:moveTo>
                  <a:pt x="0" y="0"/>
                </a:moveTo>
                <a:lnTo>
                  <a:pt x="4427843" y="0"/>
                </a:lnTo>
                <a:lnTo>
                  <a:pt x="4427843" y="3481391"/>
                </a:lnTo>
                <a:lnTo>
                  <a:pt x="0" y="3481391"/>
                </a:lnTo>
                <a:lnTo>
                  <a:pt x="0" y="0"/>
                </a:lnTo>
                <a:close/>
              </a:path>
            </a:pathLst>
          </a:custGeom>
          <a:blipFill rotWithShape="1">
            <a:blip r:embed="rId6">
              <a:alphaModFix/>
            </a:blip>
            <a:stretch>
              <a:fillRect b="0" l="0" r="0" t="0"/>
            </a:stretch>
          </a:blipFill>
          <a:ln>
            <a:noFill/>
          </a:ln>
        </p:spPr>
      </p:sp>
      <p:sp>
        <p:nvSpPr>
          <p:cNvPr id="236" name="Google Shape;236;p22"/>
          <p:cNvSpPr/>
          <p:nvPr/>
        </p:nvSpPr>
        <p:spPr>
          <a:xfrm>
            <a:off x="-763398" y="-1534296"/>
            <a:ext cx="4899948" cy="3068592"/>
          </a:xfrm>
          <a:custGeom>
            <a:rect b="b" l="l" r="r" t="t"/>
            <a:pathLst>
              <a:path extrusionOk="0" h="3068592" w="4899948">
                <a:moveTo>
                  <a:pt x="0" y="0"/>
                </a:moveTo>
                <a:lnTo>
                  <a:pt x="4899947" y="0"/>
                </a:lnTo>
                <a:lnTo>
                  <a:pt x="4899947" y="3068592"/>
                </a:lnTo>
                <a:lnTo>
                  <a:pt x="0" y="3068592"/>
                </a:lnTo>
                <a:lnTo>
                  <a:pt x="0" y="0"/>
                </a:lnTo>
                <a:close/>
              </a:path>
            </a:pathLst>
          </a:custGeom>
          <a:blipFill rotWithShape="1">
            <a:blip r:embed="rId7">
              <a:alphaModFix/>
            </a:blip>
            <a:stretch>
              <a:fillRect b="0" l="0" r="0" t="0"/>
            </a:stretch>
          </a:blipFill>
          <a:ln>
            <a:noFill/>
          </a:ln>
        </p:spPr>
      </p:sp>
      <p:sp>
        <p:nvSpPr>
          <p:cNvPr id="237" name="Google Shape;237;p22"/>
          <p:cNvSpPr/>
          <p:nvPr/>
        </p:nvSpPr>
        <p:spPr>
          <a:xfrm>
            <a:off x="12801533" y="-3053980"/>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8">
              <a:alphaModFix/>
            </a:blip>
            <a:stretch>
              <a:fillRect b="0" l="0" r="0" t="0"/>
            </a:stretch>
          </a:blipFill>
          <a:ln>
            <a:noFill/>
          </a:ln>
        </p:spPr>
      </p:sp>
      <p:sp>
        <p:nvSpPr>
          <p:cNvPr id="238" name="Google Shape;238;p22"/>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9">
              <a:alphaModFix/>
            </a:blip>
            <a:stretch>
              <a:fillRect b="0" l="0" r="0" t="0"/>
            </a:stretch>
          </a:blipFill>
          <a:ln>
            <a:noFill/>
          </a:ln>
        </p:spPr>
      </p:sp>
      <p:sp>
        <p:nvSpPr>
          <p:cNvPr id="239" name="Google Shape;239;p22"/>
          <p:cNvSpPr/>
          <p:nvPr/>
        </p:nvSpPr>
        <p:spPr>
          <a:xfrm>
            <a:off x="7495522" y="-3297794"/>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10">
              <a:alphaModFix/>
            </a:blip>
            <a:stretch>
              <a:fillRect b="0" l="0" r="0" t="0"/>
            </a:stretch>
          </a:blipFill>
          <a:ln>
            <a:noFill/>
          </a:ln>
        </p:spPr>
      </p:sp>
      <p:sp>
        <p:nvSpPr>
          <p:cNvPr id="240" name="Google Shape;240;p22"/>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1">
              <a:alphaModFix/>
            </a:blip>
            <a:stretch>
              <a:fillRect b="0" l="0" r="0" t="0"/>
            </a:stretch>
          </a:blipFill>
          <a:ln>
            <a:noFill/>
          </a:ln>
        </p:spPr>
      </p:sp>
      <p:sp>
        <p:nvSpPr>
          <p:cNvPr id="241" name="Google Shape;241;p22"/>
          <p:cNvSpPr/>
          <p:nvPr/>
        </p:nvSpPr>
        <p:spPr>
          <a:xfrm>
            <a:off x="4861154" y="-2102294"/>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2">
              <a:alphaModFix/>
            </a:blip>
            <a:stretch>
              <a:fillRect b="0" l="0" r="0" t="0"/>
            </a:stretch>
          </a:blipFill>
          <a:ln>
            <a:noFill/>
          </a:ln>
        </p:spPr>
      </p:sp>
      <p:sp>
        <p:nvSpPr>
          <p:cNvPr id="242" name="Google Shape;242;p22"/>
          <p:cNvSpPr/>
          <p:nvPr/>
        </p:nvSpPr>
        <p:spPr>
          <a:xfrm>
            <a:off x="17494810" y="2371030"/>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3">
              <a:alphaModFix/>
            </a:blip>
            <a:stretch>
              <a:fillRect b="0" l="0" r="0" t="0"/>
            </a:stretch>
          </a:blipFill>
          <a:ln>
            <a:noFill/>
          </a:ln>
        </p:spPr>
      </p:sp>
      <p:sp>
        <p:nvSpPr>
          <p:cNvPr id="243" name="Google Shape;243;p22"/>
          <p:cNvSpPr/>
          <p:nvPr/>
        </p:nvSpPr>
        <p:spPr>
          <a:xfrm>
            <a:off x="2570549" y="949682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4">
              <a:alphaModFix/>
            </a:blip>
            <a:stretch>
              <a:fillRect b="0" l="0" r="0" t="0"/>
            </a:stretch>
          </a:blipFill>
          <a:ln>
            <a:noFill/>
          </a:ln>
        </p:spPr>
      </p:sp>
      <p:sp>
        <p:nvSpPr>
          <p:cNvPr id="244" name="Google Shape;244;p22"/>
          <p:cNvSpPr/>
          <p:nvPr/>
        </p:nvSpPr>
        <p:spPr>
          <a:xfrm rot="-5282649">
            <a:off x="16596506" y="6970869"/>
            <a:ext cx="3382987" cy="1154444"/>
          </a:xfrm>
          <a:custGeom>
            <a:rect b="b" l="l" r="r" t="t"/>
            <a:pathLst>
              <a:path extrusionOk="0" h="1154444" w="3382987">
                <a:moveTo>
                  <a:pt x="0" y="0"/>
                </a:moveTo>
                <a:lnTo>
                  <a:pt x="3382988" y="0"/>
                </a:lnTo>
                <a:lnTo>
                  <a:pt x="3382988" y="1154445"/>
                </a:lnTo>
                <a:lnTo>
                  <a:pt x="0" y="1154445"/>
                </a:lnTo>
                <a:lnTo>
                  <a:pt x="0" y="0"/>
                </a:lnTo>
                <a:close/>
              </a:path>
            </a:pathLst>
          </a:custGeom>
          <a:blipFill rotWithShape="1">
            <a:blip r:embed="rId15">
              <a:alphaModFix/>
            </a:blip>
            <a:stretch>
              <a:fillRect b="0" l="0" r="0" t="0"/>
            </a:stretch>
          </a:blipFill>
          <a:ln>
            <a:noFill/>
          </a:ln>
        </p:spPr>
      </p:sp>
      <p:sp>
        <p:nvSpPr>
          <p:cNvPr id="245" name="Google Shape;245;p22"/>
          <p:cNvSpPr/>
          <p:nvPr/>
        </p:nvSpPr>
        <p:spPr>
          <a:xfrm>
            <a:off x="17259300" y="-971659"/>
            <a:ext cx="3104522" cy="3342688"/>
          </a:xfrm>
          <a:custGeom>
            <a:rect b="b" l="l" r="r" t="t"/>
            <a:pathLst>
              <a:path extrusionOk="0" h="3342688" w="3104522">
                <a:moveTo>
                  <a:pt x="0" y="0"/>
                </a:moveTo>
                <a:lnTo>
                  <a:pt x="3104522" y="0"/>
                </a:lnTo>
                <a:lnTo>
                  <a:pt x="3104522" y="3342689"/>
                </a:lnTo>
                <a:lnTo>
                  <a:pt x="0" y="3342689"/>
                </a:lnTo>
                <a:lnTo>
                  <a:pt x="0" y="0"/>
                </a:lnTo>
                <a:close/>
              </a:path>
            </a:pathLst>
          </a:custGeom>
          <a:blipFill rotWithShape="1">
            <a:blip r:embed="rId16">
              <a:alphaModFix/>
            </a:blip>
            <a:stretch>
              <a:fillRect b="0" l="0" r="0" t="0"/>
            </a:stretch>
          </a:blipFill>
          <a:ln>
            <a:noFill/>
          </a:ln>
        </p:spPr>
      </p:sp>
      <p:sp>
        <p:nvSpPr>
          <p:cNvPr id="246" name="Google Shape;246;p22"/>
          <p:cNvSpPr txBox="1"/>
          <p:nvPr/>
        </p:nvSpPr>
        <p:spPr>
          <a:xfrm>
            <a:off x="3527227" y="962796"/>
            <a:ext cx="11233547"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000" u="none" cap="none" strike="noStrike">
                <a:solidFill>
                  <a:srgbClr val="000000"/>
                </a:solidFill>
                <a:latin typeface="Arial"/>
                <a:ea typeface="Arial"/>
                <a:cs typeface="Arial"/>
                <a:sym typeface="Arial"/>
              </a:rPr>
              <a:t>THE WOW IN YOUR SOLUTION</a:t>
            </a:r>
            <a:endParaRPr/>
          </a:p>
        </p:txBody>
      </p:sp>
      <p:sp>
        <p:nvSpPr>
          <p:cNvPr id="247" name="Google Shape;247;p22"/>
          <p:cNvSpPr txBox="1"/>
          <p:nvPr/>
        </p:nvSpPr>
        <p:spPr>
          <a:xfrm>
            <a:off x="1335506" y="2724556"/>
            <a:ext cx="15616987" cy="3946345"/>
          </a:xfrm>
          <a:prstGeom prst="rect">
            <a:avLst/>
          </a:prstGeom>
          <a:noFill/>
          <a:ln>
            <a:noFill/>
          </a:ln>
        </p:spPr>
        <p:txBody>
          <a:bodyPr anchorCtr="0" anchor="t" bIns="0" lIns="0" spcFirstLastPara="1" rIns="0" wrap="square" tIns="0">
            <a:spAutoFit/>
          </a:bodyPr>
          <a:lstStyle/>
          <a:p>
            <a:pPr indent="0" lvl="0" marL="0" marR="0" rtl="0" algn="ctr">
              <a:lnSpc>
                <a:spcPct val="140037"/>
              </a:lnSpc>
              <a:spcBef>
                <a:spcPts val="0"/>
              </a:spcBef>
              <a:spcAft>
                <a:spcPts val="0"/>
              </a:spcAft>
              <a:buNone/>
            </a:pPr>
            <a:r>
              <a:rPr b="0" i="0" lang="en-US" sz="3734" u="none" cap="none" strike="noStrike">
                <a:solidFill>
                  <a:srgbClr val="000000"/>
                </a:solidFill>
                <a:latin typeface="Arial"/>
                <a:ea typeface="Arial"/>
                <a:cs typeface="Arial"/>
                <a:sym typeface="Arial"/>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endParaRPr/>
          </a:p>
          <a:p>
            <a:pPr indent="0" lvl="0" marL="0" marR="0" rtl="0" algn="ctr">
              <a:lnSpc>
                <a:spcPct val="140000"/>
              </a:lnSpc>
              <a:spcBef>
                <a:spcPts val="0"/>
              </a:spcBef>
              <a:spcAft>
                <a:spcPts val="0"/>
              </a:spcAft>
              <a:buNone/>
            </a:pPr>
            <a:r>
              <a:t/>
            </a:r>
            <a:endParaRPr b="0" i="0" sz="3734"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253" name="Google Shape;253;p23"/>
          <p:cNvSpPr/>
          <p:nvPr/>
        </p:nvSpPr>
        <p:spPr>
          <a:xfrm>
            <a:off x="-2329398" y="901798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4">
              <a:alphaModFix/>
            </a:blip>
            <a:stretch>
              <a:fillRect b="0" l="0" r="0" t="0"/>
            </a:stretch>
          </a:blipFill>
          <a:ln>
            <a:noFill/>
          </a:ln>
        </p:spPr>
      </p:sp>
      <p:sp>
        <p:nvSpPr>
          <p:cNvPr id="254" name="Google Shape;254;p23"/>
          <p:cNvSpPr/>
          <p:nvPr/>
        </p:nvSpPr>
        <p:spPr>
          <a:xfrm>
            <a:off x="5847044" y="9882374"/>
            <a:ext cx="3296956" cy="809253"/>
          </a:xfrm>
          <a:custGeom>
            <a:rect b="b" l="l" r="r" t="t"/>
            <a:pathLst>
              <a:path extrusionOk="0" h="809253" w="3296956">
                <a:moveTo>
                  <a:pt x="0" y="0"/>
                </a:moveTo>
                <a:lnTo>
                  <a:pt x="3296956" y="0"/>
                </a:lnTo>
                <a:lnTo>
                  <a:pt x="3296956" y="809252"/>
                </a:lnTo>
                <a:lnTo>
                  <a:pt x="0" y="809252"/>
                </a:lnTo>
                <a:lnTo>
                  <a:pt x="0" y="0"/>
                </a:lnTo>
                <a:close/>
              </a:path>
            </a:pathLst>
          </a:custGeom>
          <a:blipFill rotWithShape="1">
            <a:blip r:embed="rId5">
              <a:alphaModFix/>
            </a:blip>
            <a:stretch>
              <a:fillRect b="0" l="0" r="0" t="0"/>
            </a:stretch>
          </a:blipFill>
          <a:ln>
            <a:noFill/>
          </a:ln>
        </p:spPr>
      </p:sp>
      <p:sp>
        <p:nvSpPr>
          <p:cNvPr id="255" name="Google Shape;255;p23"/>
          <p:cNvSpPr/>
          <p:nvPr/>
        </p:nvSpPr>
        <p:spPr>
          <a:xfrm>
            <a:off x="14494772" y="9017983"/>
            <a:ext cx="4427843" cy="3481392"/>
          </a:xfrm>
          <a:custGeom>
            <a:rect b="b" l="l" r="r" t="t"/>
            <a:pathLst>
              <a:path extrusionOk="0" h="3481392" w="4427843">
                <a:moveTo>
                  <a:pt x="0" y="0"/>
                </a:moveTo>
                <a:lnTo>
                  <a:pt x="4427843" y="0"/>
                </a:lnTo>
                <a:lnTo>
                  <a:pt x="4427843" y="3481391"/>
                </a:lnTo>
                <a:lnTo>
                  <a:pt x="0" y="3481391"/>
                </a:lnTo>
                <a:lnTo>
                  <a:pt x="0" y="0"/>
                </a:lnTo>
                <a:close/>
              </a:path>
            </a:pathLst>
          </a:custGeom>
          <a:blipFill rotWithShape="1">
            <a:blip r:embed="rId6">
              <a:alphaModFix/>
            </a:blip>
            <a:stretch>
              <a:fillRect b="0" l="0" r="0" t="0"/>
            </a:stretch>
          </a:blipFill>
          <a:ln>
            <a:noFill/>
          </a:ln>
        </p:spPr>
      </p:sp>
      <p:sp>
        <p:nvSpPr>
          <p:cNvPr id="256" name="Google Shape;256;p23"/>
          <p:cNvSpPr/>
          <p:nvPr/>
        </p:nvSpPr>
        <p:spPr>
          <a:xfrm>
            <a:off x="-763398" y="-1534296"/>
            <a:ext cx="4899948" cy="3068592"/>
          </a:xfrm>
          <a:custGeom>
            <a:rect b="b" l="l" r="r" t="t"/>
            <a:pathLst>
              <a:path extrusionOk="0" h="3068592" w="4899948">
                <a:moveTo>
                  <a:pt x="0" y="0"/>
                </a:moveTo>
                <a:lnTo>
                  <a:pt x="4899947" y="0"/>
                </a:lnTo>
                <a:lnTo>
                  <a:pt x="4899947" y="3068592"/>
                </a:lnTo>
                <a:lnTo>
                  <a:pt x="0" y="3068592"/>
                </a:lnTo>
                <a:lnTo>
                  <a:pt x="0" y="0"/>
                </a:lnTo>
                <a:close/>
              </a:path>
            </a:pathLst>
          </a:custGeom>
          <a:blipFill rotWithShape="1">
            <a:blip r:embed="rId7">
              <a:alphaModFix/>
            </a:blip>
            <a:stretch>
              <a:fillRect b="0" l="0" r="0" t="0"/>
            </a:stretch>
          </a:blipFill>
          <a:ln>
            <a:noFill/>
          </a:ln>
        </p:spPr>
      </p:sp>
      <p:sp>
        <p:nvSpPr>
          <p:cNvPr id="257" name="Google Shape;257;p23"/>
          <p:cNvSpPr/>
          <p:nvPr/>
        </p:nvSpPr>
        <p:spPr>
          <a:xfrm>
            <a:off x="12801533" y="-3053980"/>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8">
              <a:alphaModFix/>
            </a:blip>
            <a:stretch>
              <a:fillRect b="0" l="0" r="0" t="0"/>
            </a:stretch>
          </a:blipFill>
          <a:ln>
            <a:noFill/>
          </a:ln>
        </p:spPr>
      </p:sp>
      <p:sp>
        <p:nvSpPr>
          <p:cNvPr id="258" name="Google Shape;258;p23"/>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9">
              <a:alphaModFix/>
            </a:blip>
            <a:stretch>
              <a:fillRect b="0" l="0" r="0" t="0"/>
            </a:stretch>
          </a:blipFill>
          <a:ln>
            <a:noFill/>
          </a:ln>
        </p:spPr>
      </p:sp>
      <p:sp>
        <p:nvSpPr>
          <p:cNvPr id="259" name="Google Shape;259;p23"/>
          <p:cNvSpPr/>
          <p:nvPr/>
        </p:nvSpPr>
        <p:spPr>
          <a:xfrm>
            <a:off x="7495522" y="-3297794"/>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10">
              <a:alphaModFix/>
            </a:blip>
            <a:stretch>
              <a:fillRect b="0" l="0" r="0" t="0"/>
            </a:stretch>
          </a:blipFill>
          <a:ln>
            <a:noFill/>
          </a:ln>
        </p:spPr>
      </p:sp>
      <p:sp>
        <p:nvSpPr>
          <p:cNvPr id="260" name="Google Shape;260;p23"/>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1">
              <a:alphaModFix/>
            </a:blip>
            <a:stretch>
              <a:fillRect b="0" l="0" r="0" t="0"/>
            </a:stretch>
          </a:blipFill>
          <a:ln>
            <a:noFill/>
          </a:ln>
        </p:spPr>
      </p:sp>
      <p:sp>
        <p:nvSpPr>
          <p:cNvPr id="261" name="Google Shape;261;p23"/>
          <p:cNvSpPr/>
          <p:nvPr/>
        </p:nvSpPr>
        <p:spPr>
          <a:xfrm>
            <a:off x="4861154" y="-2102294"/>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2">
              <a:alphaModFix/>
            </a:blip>
            <a:stretch>
              <a:fillRect b="0" l="0" r="0" t="0"/>
            </a:stretch>
          </a:blipFill>
          <a:ln>
            <a:noFill/>
          </a:ln>
        </p:spPr>
      </p:sp>
      <p:sp>
        <p:nvSpPr>
          <p:cNvPr id="262" name="Google Shape;262;p23"/>
          <p:cNvSpPr/>
          <p:nvPr/>
        </p:nvSpPr>
        <p:spPr>
          <a:xfrm>
            <a:off x="17494810" y="2371030"/>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3">
              <a:alphaModFix/>
            </a:blip>
            <a:stretch>
              <a:fillRect b="0" l="0" r="0" t="0"/>
            </a:stretch>
          </a:blipFill>
          <a:ln>
            <a:noFill/>
          </a:ln>
        </p:spPr>
      </p:sp>
      <p:sp>
        <p:nvSpPr>
          <p:cNvPr id="263" name="Google Shape;263;p23"/>
          <p:cNvSpPr/>
          <p:nvPr/>
        </p:nvSpPr>
        <p:spPr>
          <a:xfrm>
            <a:off x="2570549" y="949682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4">
              <a:alphaModFix/>
            </a:blip>
            <a:stretch>
              <a:fillRect b="0" l="0" r="0" t="0"/>
            </a:stretch>
          </a:blipFill>
          <a:ln>
            <a:noFill/>
          </a:ln>
        </p:spPr>
      </p:sp>
      <p:sp>
        <p:nvSpPr>
          <p:cNvPr id="264" name="Google Shape;264;p23"/>
          <p:cNvSpPr/>
          <p:nvPr/>
        </p:nvSpPr>
        <p:spPr>
          <a:xfrm rot="-5282649">
            <a:off x="16596506" y="6970869"/>
            <a:ext cx="3382987" cy="1154444"/>
          </a:xfrm>
          <a:custGeom>
            <a:rect b="b" l="l" r="r" t="t"/>
            <a:pathLst>
              <a:path extrusionOk="0" h="1154444" w="3382987">
                <a:moveTo>
                  <a:pt x="0" y="0"/>
                </a:moveTo>
                <a:lnTo>
                  <a:pt x="3382988" y="0"/>
                </a:lnTo>
                <a:lnTo>
                  <a:pt x="3382988" y="1154445"/>
                </a:lnTo>
                <a:lnTo>
                  <a:pt x="0" y="1154445"/>
                </a:lnTo>
                <a:lnTo>
                  <a:pt x="0" y="0"/>
                </a:lnTo>
                <a:close/>
              </a:path>
            </a:pathLst>
          </a:custGeom>
          <a:blipFill rotWithShape="1">
            <a:blip r:embed="rId15">
              <a:alphaModFix/>
            </a:blip>
            <a:stretch>
              <a:fillRect b="0" l="0" r="0" t="0"/>
            </a:stretch>
          </a:blipFill>
          <a:ln>
            <a:noFill/>
          </a:ln>
        </p:spPr>
      </p:sp>
      <p:sp>
        <p:nvSpPr>
          <p:cNvPr id="265" name="Google Shape;265;p23"/>
          <p:cNvSpPr/>
          <p:nvPr/>
        </p:nvSpPr>
        <p:spPr>
          <a:xfrm>
            <a:off x="17259300" y="-971659"/>
            <a:ext cx="3104522" cy="3342688"/>
          </a:xfrm>
          <a:custGeom>
            <a:rect b="b" l="l" r="r" t="t"/>
            <a:pathLst>
              <a:path extrusionOk="0" h="3342688" w="3104522">
                <a:moveTo>
                  <a:pt x="0" y="0"/>
                </a:moveTo>
                <a:lnTo>
                  <a:pt x="3104522" y="0"/>
                </a:lnTo>
                <a:lnTo>
                  <a:pt x="3104522" y="3342689"/>
                </a:lnTo>
                <a:lnTo>
                  <a:pt x="0" y="3342689"/>
                </a:lnTo>
                <a:lnTo>
                  <a:pt x="0" y="0"/>
                </a:lnTo>
                <a:close/>
              </a:path>
            </a:pathLst>
          </a:custGeom>
          <a:blipFill rotWithShape="1">
            <a:blip r:embed="rId16">
              <a:alphaModFix/>
            </a:blip>
            <a:stretch>
              <a:fillRect b="0" l="0" r="0" t="0"/>
            </a:stretch>
          </a:blipFill>
          <a:ln>
            <a:noFill/>
          </a:ln>
        </p:spPr>
      </p:sp>
      <p:sp>
        <p:nvSpPr>
          <p:cNvPr id="266" name="Google Shape;266;p23"/>
          <p:cNvSpPr/>
          <p:nvPr/>
        </p:nvSpPr>
        <p:spPr>
          <a:xfrm>
            <a:off x="3161626" y="2433695"/>
            <a:ext cx="11964748" cy="6824605"/>
          </a:xfrm>
          <a:custGeom>
            <a:rect b="b" l="l" r="r" t="t"/>
            <a:pathLst>
              <a:path extrusionOk="0" h="6824605" w="11964748">
                <a:moveTo>
                  <a:pt x="0" y="0"/>
                </a:moveTo>
                <a:lnTo>
                  <a:pt x="11964748" y="0"/>
                </a:lnTo>
                <a:lnTo>
                  <a:pt x="11964748" y="6824605"/>
                </a:lnTo>
                <a:lnTo>
                  <a:pt x="0" y="6824605"/>
                </a:lnTo>
                <a:lnTo>
                  <a:pt x="0" y="0"/>
                </a:lnTo>
                <a:close/>
              </a:path>
            </a:pathLst>
          </a:custGeom>
          <a:blipFill rotWithShape="1">
            <a:blip r:embed="rId17">
              <a:alphaModFix/>
            </a:blip>
            <a:stretch>
              <a:fillRect b="0" l="-1660" r="-1661" t="-312"/>
            </a:stretch>
          </a:blipFill>
          <a:ln>
            <a:noFill/>
          </a:ln>
        </p:spPr>
      </p:sp>
      <p:sp>
        <p:nvSpPr>
          <p:cNvPr id="267" name="Google Shape;267;p23"/>
          <p:cNvSpPr txBox="1"/>
          <p:nvPr/>
        </p:nvSpPr>
        <p:spPr>
          <a:xfrm>
            <a:off x="5448818" y="962796"/>
            <a:ext cx="7390364"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000" u="none" cap="none" strike="noStrike">
                <a:solidFill>
                  <a:srgbClr val="000000"/>
                </a:solidFill>
                <a:latin typeface="Arial"/>
                <a:ea typeface="Arial"/>
                <a:cs typeface="Arial"/>
                <a:sym typeface="Arial"/>
              </a:rPr>
              <a:t>MODELLING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273" name="Google Shape;273;p24"/>
          <p:cNvSpPr/>
          <p:nvPr/>
        </p:nvSpPr>
        <p:spPr>
          <a:xfrm rot="10800000">
            <a:off x="14827993" y="-1392447"/>
            <a:ext cx="4017146" cy="3158481"/>
          </a:xfrm>
          <a:custGeom>
            <a:rect b="b" l="l" r="r" t="t"/>
            <a:pathLst>
              <a:path extrusionOk="0" h="3158481" w="4017146">
                <a:moveTo>
                  <a:pt x="0" y="0"/>
                </a:moveTo>
                <a:lnTo>
                  <a:pt x="4017147" y="0"/>
                </a:lnTo>
                <a:lnTo>
                  <a:pt x="4017147" y="3158481"/>
                </a:lnTo>
                <a:lnTo>
                  <a:pt x="0" y="3158481"/>
                </a:lnTo>
                <a:lnTo>
                  <a:pt x="0" y="0"/>
                </a:lnTo>
                <a:close/>
              </a:path>
            </a:pathLst>
          </a:custGeom>
          <a:blipFill rotWithShape="1">
            <a:blip r:embed="rId4">
              <a:alphaModFix/>
            </a:blip>
            <a:stretch>
              <a:fillRect b="0" l="0" r="0" t="0"/>
            </a:stretch>
          </a:blipFill>
          <a:ln>
            <a:noFill/>
          </a:ln>
        </p:spPr>
      </p:sp>
      <p:sp>
        <p:nvSpPr>
          <p:cNvPr id="274" name="Google Shape;274;p24"/>
          <p:cNvSpPr/>
          <p:nvPr/>
        </p:nvSpPr>
        <p:spPr>
          <a:xfrm>
            <a:off x="4580296" y="-1616873"/>
            <a:ext cx="4224468" cy="2645573"/>
          </a:xfrm>
          <a:custGeom>
            <a:rect b="b" l="l" r="r" t="t"/>
            <a:pathLst>
              <a:path extrusionOk="0" h="2645573" w="4224468">
                <a:moveTo>
                  <a:pt x="0" y="0"/>
                </a:moveTo>
                <a:lnTo>
                  <a:pt x="4224469" y="0"/>
                </a:lnTo>
                <a:lnTo>
                  <a:pt x="4224469" y="2645573"/>
                </a:lnTo>
                <a:lnTo>
                  <a:pt x="0" y="2645573"/>
                </a:lnTo>
                <a:lnTo>
                  <a:pt x="0" y="0"/>
                </a:lnTo>
                <a:close/>
              </a:path>
            </a:pathLst>
          </a:custGeom>
          <a:blipFill rotWithShape="1">
            <a:blip r:embed="rId5">
              <a:alphaModFix/>
            </a:blip>
            <a:stretch>
              <a:fillRect b="0" l="0" r="0" t="0"/>
            </a:stretch>
          </a:blipFill>
          <a:ln>
            <a:noFill/>
          </a:ln>
        </p:spPr>
      </p:sp>
      <p:sp>
        <p:nvSpPr>
          <p:cNvPr id="275" name="Google Shape;275;p24"/>
          <p:cNvSpPr/>
          <p:nvPr/>
        </p:nvSpPr>
        <p:spPr>
          <a:xfrm>
            <a:off x="8285780" y="9560661"/>
            <a:ext cx="3169280" cy="2226419"/>
          </a:xfrm>
          <a:custGeom>
            <a:rect b="b" l="l" r="r" t="t"/>
            <a:pathLst>
              <a:path extrusionOk="0" h="2226419" w="3169280">
                <a:moveTo>
                  <a:pt x="0" y="0"/>
                </a:moveTo>
                <a:lnTo>
                  <a:pt x="3169280" y="0"/>
                </a:lnTo>
                <a:lnTo>
                  <a:pt x="3169280" y="2226419"/>
                </a:lnTo>
                <a:lnTo>
                  <a:pt x="0" y="2226419"/>
                </a:lnTo>
                <a:lnTo>
                  <a:pt x="0" y="0"/>
                </a:lnTo>
                <a:close/>
              </a:path>
            </a:pathLst>
          </a:custGeom>
          <a:blipFill rotWithShape="1">
            <a:blip r:embed="rId6">
              <a:alphaModFix/>
            </a:blip>
            <a:stretch>
              <a:fillRect b="0" l="0" r="0" t="0"/>
            </a:stretch>
          </a:blipFill>
          <a:ln>
            <a:noFill/>
          </a:ln>
        </p:spPr>
      </p:sp>
      <p:sp>
        <p:nvSpPr>
          <p:cNvPr id="276" name="Google Shape;276;p24"/>
          <p:cNvSpPr/>
          <p:nvPr/>
        </p:nvSpPr>
        <p:spPr>
          <a:xfrm rot="-5400000">
            <a:off x="12134412" y="9245030"/>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7">
              <a:alphaModFix/>
            </a:blip>
            <a:stretch>
              <a:fillRect b="0" l="0" r="0" t="0"/>
            </a:stretch>
          </a:blipFill>
          <a:ln>
            <a:noFill/>
          </a:ln>
        </p:spPr>
      </p:sp>
      <p:sp>
        <p:nvSpPr>
          <p:cNvPr id="277" name="Google Shape;277;p24"/>
          <p:cNvSpPr/>
          <p:nvPr/>
        </p:nvSpPr>
        <p:spPr>
          <a:xfrm>
            <a:off x="-1558320" y="909373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8">
              <a:alphaModFix/>
            </a:blip>
            <a:stretch>
              <a:fillRect b="0" l="0" r="0" t="0"/>
            </a:stretch>
          </a:blipFill>
          <a:ln>
            <a:noFill/>
          </a:ln>
        </p:spPr>
      </p:sp>
      <p:sp>
        <p:nvSpPr>
          <p:cNvPr id="278" name="Google Shape;278;p24"/>
          <p:cNvSpPr/>
          <p:nvPr/>
        </p:nvSpPr>
        <p:spPr>
          <a:xfrm>
            <a:off x="17259300" y="7433853"/>
            <a:ext cx="1794966" cy="1932669"/>
          </a:xfrm>
          <a:custGeom>
            <a:rect b="b" l="l" r="r" t="t"/>
            <a:pathLst>
              <a:path extrusionOk="0" h="1932669" w="1794966">
                <a:moveTo>
                  <a:pt x="0" y="0"/>
                </a:moveTo>
                <a:lnTo>
                  <a:pt x="1794966" y="0"/>
                </a:lnTo>
                <a:lnTo>
                  <a:pt x="1794966" y="1932669"/>
                </a:lnTo>
                <a:lnTo>
                  <a:pt x="0" y="1932669"/>
                </a:lnTo>
                <a:lnTo>
                  <a:pt x="0" y="0"/>
                </a:lnTo>
                <a:close/>
              </a:path>
            </a:pathLst>
          </a:custGeom>
          <a:blipFill rotWithShape="1">
            <a:blip r:embed="rId9">
              <a:alphaModFix/>
            </a:blip>
            <a:stretch>
              <a:fillRect b="0" l="0" r="0" t="0"/>
            </a:stretch>
          </a:blipFill>
          <a:ln>
            <a:noFill/>
          </a:ln>
        </p:spPr>
      </p:sp>
      <p:sp>
        <p:nvSpPr>
          <p:cNvPr id="279" name="Google Shape;279;p24"/>
          <p:cNvSpPr/>
          <p:nvPr/>
        </p:nvSpPr>
        <p:spPr>
          <a:xfrm>
            <a:off x="-744232" y="460501"/>
            <a:ext cx="1488463" cy="1602652"/>
          </a:xfrm>
          <a:custGeom>
            <a:rect b="b" l="l" r="r" t="t"/>
            <a:pathLst>
              <a:path extrusionOk="0" h="1602652" w="1488463">
                <a:moveTo>
                  <a:pt x="0" y="0"/>
                </a:moveTo>
                <a:lnTo>
                  <a:pt x="1488464" y="0"/>
                </a:lnTo>
                <a:lnTo>
                  <a:pt x="1488464" y="1602652"/>
                </a:lnTo>
                <a:lnTo>
                  <a:pt x="0" y="1602652"/>
                </a:lnTo>
                <a:lnTo>
                  <a:pt x="0" y="0"/>
                </a:lnTo>
                <a:close/>
              </a:path>
            </a:pathLst>
          </a:custGeom>
          <a:blipFill rotWithShape="1">
            <a:blip r:embed="rId9">
              <a:alphaModFix/>
            </a:blip>
            <a:stretch>
              <a:fillRect b="0" l="0" r="0" t="0"/>
            </a:stretch>
          </a:blipFill>
          <a:ln>
            <a:noFill/>
          </a:ln>
        </p:spPr>
      </p:sp>
      <p:sp>
        <p:nvSpPr>
          <p:cNvPr id="280" name="Google Shape;280;p24"/>
          <p:cNvSpPr txBox="1"/>
          <p:nvPr/>
        </p:nvSpPr>
        <p:spPr>
          <a:xfrm>
            <a:off x="744232" y="2185307"/>
            <a:ext cx="17561580" cy="7181215"/>
          </a:xfrm>
          <a:prstGeom prst="rect">
            <a:avLst/>
          </a:prstGeom>
          <a:noFill/>
          <a:ln>
            <a:noFill/>
          </a:ln>
        </p:spPr>
        <p:txBody>
          <a:bodyPr anchorCtr="0" anchor="t" bIns="0" lIns="0" spcFirstLastPara="1" rIns="0" wrap="square" tIns="0">
            <a:spAutoFit/>
          </a:bodyPr>
          <a:lstStyle/>
          <a:p>
            <a:pPr indent="-367030" lvl="1" marL="734059" marR="0" rtl="0" algn="l">
              <a:lnSpc>
                <a:spcPct val="140011"/>
              </a:lnSpc>
              <a:spcBef>
                <a:spcPts val="0"/>
              </a:spcBef>
              <a:spcAft>
                <a:spcPts val="0"/>
              </a:spcAft>
              <a:buClr>
                <a:srgbClr val="000000"/>
              </a:buClr>
              <a:buSzPts val="3399"/>
              <a:buFont typeface="Arial"/>
              <a:buChar char="•"/>
            </a:pPr>
            <a:r>
              <a:rPr b="0" i="0" lang="en-US" sz="3399" u="none" cap="none" strike="noStrike">
                <a:solidFill>
                  <a:srgbClr val="000000"/>
                </a:solidFill>
                <a:latin typeface="Arial"/>
                <a:ea typeface="Arial"/>
                <a:cs typeface="Arial"/>
                <a:sym typeface="Arial"/>
              </a:rPr>
              <a:t>Keystroke Monitoring :</a:t>
            </a:r>
            <a:endParaRPr/>
          </a:p>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       Captured over 10 million keystrokes, including sensitive information and       potential security  threats</a:t>
            </a:r>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Arial"/>
              <a:ea typeface="Arial"/>
              <a:cs typeface="Arial"/>
              <a:sym typeface="Arial"/>
            </a:endParaRPr>
          </a:p>
          <a:p>
            <a:pPr indent="-367030" lvl="1" marL="734059" marR="0" rtl="0" algn="l">
              <a:lnSpc>
                <a:spcPct val="140011"/>
              </a:lnSpc>
              <a:spcBef>
                <a:spcPts val="0"/>
              </a:spcBef>
              <a:spcAft>
                <a:spcPts val="0"/>
              </a:spcAft>
              <a:buClr>
                <a:srgbClr val="000000"/>
              </a:buClr>
              <a:buSzPts val="3399"/>
              <a:buFont typeface="Arial"/>
              <a:buChar char="•"/>
            </a:pPr>
            <a:r>
              <a:rPr b="0" i="0" lang="en-US" sz="3399" u="none" cap="none" strike="noStrike">
                <a:solidFill>
                  <a:srgbClr val="000000"/>
                </a:solidFill>
                <a:latin typeface="Arial"/>
                <a:ea typeface="Arial"/>
                <a:cs typeface="Arial"/>
                <a:sym typeface="Arial"/>
              </a:rPr>
              <a:t>Suspicious Activity Detection :</a:t>
            </a:r>
            <a:endParaRPr/>
          </a:p>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       Identified 127 instances of unusual user behavior, leading to the prevention of      several data breaches</a:t>
            </a:r>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Arial"/>
              <a:ea typeface="Arial"/>
              <a:cs typeface="Arial"/>
              <a:sym typeface="Arial"/>
            </a:endParaRPr>
          </a:p>
          <a:p>
            <a:pPr indent="-367030" lvl="1" marL="734059" marR="0" rtl="0" algn="l">
              <a:lnSpc>
                <a:spcPct val="140011"/>
              </a:lnSpc>
              <a:spcBef>
                <a:spcPts val="0"/>
              </a:spcBef>
              <a:spcAft>
                <a:spcPts val="0"/>
              </a:spcAft>
              <a:buClr>
                <a:srgbClr val="000000"/>
              </a:buClr>
              <a:buSzPts val="3399"/>
              <a:buFont typeface="Arial"/>
              <a:buChar char="•"/>
            </a:pPr>
            <a:r>
              <a:rPr b="0" i="0" lang="en-US" sz="3399" u="none" cap="none" strike="noStrike">
                <a:solidFill>
                  <a:srgbClr val="000000"/>
                </a:solidFill>
                <a:latin typeface="Arial"/>
                <a:ea typeface="Arial"/>
                <a:cs typeface="Arial"/>
                <a:sym typeface="Arial"/>
              </a:rPr>
              <a:t>Reporting and Analytics :</a:t>
            </a:r>
            <a:endParaRPr/>
          </a:p>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       Provided comprehensive reports and detailed analytics to help our client make informed  security decisions</a:t>
            </a:r>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Arial"/>
              <a:ea typeface="Arial"/>
              <a:cs typeface="Arial"/>
              <a:sym typeface="Arial"/>
            </a:endParaRPr>
          </a:p>
        </p:txBody>
      </p:sp>
      <p:sp>
        <p:nvSpPr>
          <p:cNvPr id="281" name="Google Shape;281;p24"/>
          <p:cNvSpPr txBox="1"/>
          <p:nvPr/>
        </p:nvSpPr>
        <p:spPr>
          <a:xfrm>
            <a:off x="5775351" y="690327"/>
            <a:ext cx="6737298"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000" u="none" cap="none" strike="noStrike">
                <a:solidFill>
                  <a:srgbClr val="000000"/>
                </a:solidFill>
                <a:latin typeface="Arial"/>
                <a:ea typeface="Arial"/>
                <a:cs typeface="Arial"/>
                <a:sym typeface="Arial"/>
              </a:rPr>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287" name="Google Shape;287;p25"/>
          <p:cNvSpPr/>
          <p:nvPr/>
        </p:nvSpPr>
        <p:spPr>
          <a:xfrm>
            <a:off x="13460218" y="5808205"/>
            <a:ext cx="4208573" cy="4247184"/>
          </a:xfrm>
          <a:custGeom>
            <a:rect b="b" l="l" r="r" t="t"/>
            <a:pathLst>
              <a:path extrusionOk="0" h="4247184" w="4208573">
                <a:moveTo>
                  <a:pt x="0" y="0"/>
                </a:moveTo>
                <a:lnTo>
                  <a:pt x="4208573" y="0"/>
                </a:lnTo>
                <a:lnTo>
                  <a:pt x="4208573" y="4247184"/>
                </a:lnTo>
                <a:lnTo>
                  <a:pt x="0" y="4247184"/>
                </a:lnTo>
                <a:lnTo>
                  <a:pt x="0" y="0"/>
                </a:lnTo>
                <a:close/>
              </a:path>
            </a:pathLst>
          </a:custGeom>
          <a:blipFill rotWithShape="1">
            <a:blip r:embed="rId4">
              <a:alphaModFix/>
            </a:blip>
            <a:stretch>
              <a:fillRect b="0" l="0" r="0" t="0"/>
            </a:stretch>
          </a:blipFill>
          <a:ln>
            <a:noFill/>
          </a:ln>
        </p:spPr>
      </p:sp>
      <p:sp>
        <p:nvSpPr>
          <p:cNvPr id="288" name="Google Shape;288;p25"/>
          <p:cNvSpPr/>
          <p:nvPr/>
        </p:nvSpPr>
        <p:spPr>
          <a:xfrm>
            <a:off x="11437868" y="5427345"/>
            <a:ext cx="7181225" cy="5008904"/>
          </a:xfrm>
          <a:custGeom>
            <a:rect b="b" l="l" r="r" t="t"/>
            <a:pathLst>
              <a:path extrusionOk="0" h="5008904" w="7181225">
                <a:moveTo>
                  <a:pt x="0" y="0"/>
                </a:moveTo>
                <a:lnTo>
                  <a:pt x="7181224" y="0"/>
                </a:lnTo>
                <a:lnTo>
                  <a:pt x="7181224" y="5008904"/>
                </a:lnTo>
                <a:lnTo>
                  <a:pt x="0" y="5008904"/>
                </a:lnTo>
                <a:lnTo>
                  <a:pt x="0" y="0"/>
                </a:lnTo>
                <a:close/>
              </a:path>
            </a:pathLst>
          </a:custGeom>
          <a:blipFill rotWithShape="1">
            <a:blip r:embed="rId5">
              <a:alphaModFix/>
            </a:blip>
            <a:stretch>
              <a:fillRect b="0" l="0" r="0" t="0"/>
            </a:stretch>
          </a:blipFill>
          <a:ln>
            <a:noFill/>
          </a:ln>
        </p:spPr>
      </p:sp>
      <p:sp>
        <p:nvSpPr>
          <p:cNvPr id="289" name="Google Shape;289;p25"/>
          <p:cNvSpPr txBox="1"/>
          <p:nvPr/>
        </p:nvSpPr>
        <p:spPr>
          <a:xfrm>
            <a:off x="1641059" y="808678"/>
            <a:ext cx="15005883" cy="1177290"/>
          </a:xfrm>
          <a:prstGeom prst="rect">
            <a:avLst/>
          </a:prstGeom>
          <a:noFill/>
          <a:ln>
            <a:noFill/>
          </a:ln>
        </p:spPr>
        <p:txBody>
          <a:bodyPr anchorCtr="0" anchor="t" bIns="0" lIns="0" spcFirstLastPara="1" rIns="0" wrap="square" tIns="0">
            <a:spAutoFit/>
          </a:bodyPr>
          <a:lstStyle/>
          <a:p>
            <a:pPr indent="0" lvl="0" marL="0" marR="0" rtl="0" algn="ctr">
              <a:lnSpc>
                <a:spcPct val="97000"/>
              </a:lnSpc>
              <a:spcBef>
                <a:spcPts val="0"/>
              </a:spcBef>
              <a:spcAft>
                <a:spcPts val="0"/>
              </a:spcAft>
              <a:buNone/>
            </a:pPr>
            <a:r>
              <a:rPr b="1" i="0" lang="en-US" sz="9000" u="none" cap="none" strike="noStrike">
                <a:solidFill>
                  <a:srgbClr val="000000"/>
                </a:solidFill>
                <a:latin typeface="DM Sans"/>
                <a:ea typeface="DM Sans"/>
                <a:cs typeface="DM Sans"/>
                <a:sym typeface="DM Sans"/>
              </a:rPr>
              <a:t>GITHUB LINK</a:t>
            </a:r>
            <a:endParaRPr/>
          </a:p>
        </p:txBody>
      </p:sp>
      <p:sp>
        <p:nvSpPr>
          <p:cNvPr id="290" name="Google Shape;290;p25"/>
          <p:cNvSpPr txBox="1"/>
          <p:nvPr/>
        </p:nvSpPr>
        <p:spPr>
          <a:xfrm>
            <a:off x="790277" y="3036045"/>
            <a:ext cx="167073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lang="en-US" sz="5199"/>
              <a:t>https://github.com/Rakhi9909/key_logger_project.git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07" name="Google Shape;107;p14"/>
          <p:cNvSpPr/>
          <p:nvPr/>
        </p:nvSpPr>
        <p:spPr>
          <a:xfrm>
            <a:off x="0" y="7203588"/>
            <a:ext cx="3228000" cy="3145833"/>
          </a:xfrm>
          <a:custGeom>
            <a:rect b="b" l="l" r="r" t="t"/>
            <a:pathLst>
              <a:path extrusionOk="0" h="3145833" w="3228000">
                <a:moveTo>
                  <a:pt x="0" y="0"/>
                </a:moveTo>
                <a:lnTo>
                  <a:pt x="3228000" y="0"/>
                </a:lnTo>
                <a:lnTo>
                  <a:pt x="3228000" y="3145833"/>
                </a:lnTo>
                <a:lnTo>
                  <a:pt x="0" y="3145833"/>
                </a:lnTo>
                <a:lnTo>
                  <a:pt x="0" y="0"/>
                </a:lnTo>
                <a:close/>
              </a:path>
            </a:pathLst>
          </a:custGeom>
          <a:blipFill rotWithShape="1">
            <a:blip r:embed="rId4">
              <a:alphaModFix/>
            </a:blip>
            <a:stretch>
              <a:fillRect b="0" l="0" r="0" t="0"/>
            </a:stretch>
          </a:blipFill>
          <a:ln>
            <a:noFill/>
          </a:ln>
        </p:spPr>
      </p:sp>
      <p:sp>
        <p:nvSpPr>
          <p:cNvPr id="108" name="Google Shape;108;p14"/>
          <p:cNvSpPr txBox="1"/>
          <p:nvPr/>
        </p:nvSpPr>
        <p:spPr>
          <a:xfrm>
            <a:off x="1028700" y="2134547"/>
            <a:ext cx="10341114" cy="847090"/>
          </a:xfrm>
          <a:prstGeom prst="rect">
            <a:avLst/>
          </a:prstGeom>
          <a:noFill/>
          <a:ln>
            <a:noFill/>
          </a:ln>
        </p:spPr>
        <p:txBody>
          <a:bodyPr anchorCtr="0" anchor="t" bIns="0" lIns="0" spcFirstLastPara="1" rIns="0" wrap="square" tIns="0">
            <a:spAutoFit/>
          </a:bodyPr>
          <a:lstStyle/>
          <a:p>
            <a:pPr indent="0" lvl="0" marL="0" marR="0" rtl="0" algn="l">
              <a:lnSpc>
                <a:spcPct val="97000"/>
              </a:lnSpc>
              <a:spcBef>
                <a:spcPts val="0"/>
              </a:spcBef>
              <a:spcAft>
                <a:spcPts val="0"/>
              </a:spcAft>
              <a:buNone/>
            </a:pPr>
            <a:r>
              <a:rPr b="0" i="0" lang="en-US" sz="6500" u="none" cap="none" strike="noStrike">
                <a:solidFill>
                  <a:srgbClr val="000000"/>
                </a:solidFill>
                <a:latin typeface="Arial"/>
                <a:ea typeface="Arial"/>
                <a:cs typeface="Arial"/>
                <a:sym typeface="Arial"/>
              </a:rPr>
              <a:t>PROJECT TITLE:</a:t>
            </a:r>
            <a:endParaRPr/>
          </a:p>
        </p:txBody>
      </p:sp>
      <p:sp>
        <p:nvSpPr>
          <p:cNvPr id="109" name="Google Shape;109;p14"/>
          <p:cNvSpPr/>
          <p:nvPr/>
        </p:nvSpPr>
        <p:spPr>
          <a:xfrm>
            <a:off x="15353489"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5">
              <a:alphaModFix/>
            </a:blip>
            <a:stretch>
              <a:fillRect b="0" l="0" r="0" t="0"/>
            </a:stretch>
          </a:blipFill>
          <a:ln>
            <a:noFill/>
          </a:ln>
        </p:spPr>
      </p:sp>
      <p:sp>
        <p:nvSpPr>
          <p:cNvPr id="110" name="Google Shape;110;p14"/>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6">
              <a:alphaModFix/>
            </a:blip>
            <a:stretch>
              <a:fillRect b="0" l="0" r="0" t="0"/>
            </a:stretch>
          </a:blipFill>
          <a:ln>
            <a:noFill/>
          </a:ln>
        </p:spPr>
      </p:sp>
      <p:sp>
        <p:nvSpPr>
          <p:cNvPr id="111" name="Google Shape;111;p14"/>
          <p:cNvSpPr/>
          <p:nvPr/>
        </p:nvSpPr>
        <p:spPr>
          <a:xfrm>
            <a:off x="7293544" y="8540136"/>
            <a:ext cx="4076270" cy="2863579"/>
          </a:xfrm>
          <a:custGeom>
            <a:rect b="b" l="l" r="r" t="t"/>
            <a:pathLst>
              <a:path extrusionOk="0" h="2863579" w="4076270">
                <a:moveTo>
                  <a:pt x="0" y="0"/>
                </a:moveTo>
                <a:lnTo>
                  <a:pt x="4076270" y="0"/>
                </a:lnTo>
                <a:lnTo>
                  <a:pt x="4076270" y="2863580"/>
                </a:lnTo>
                <a:lnTo>
                  <a:pt x="0" y="2863580"/>
                </a:lnTo>
                <a:lnTo>
                  <a:pt x="0" y="0"/>
                </a:lnTo>
                <a:close/>
              </a:path>
            </a:pathLst>
          </a:custGeom>
          <a:blipFill rotWithShape="1">
            <a:blip r:embed="rId7">
              <a:alphaModFix/>
            </a:blip>
            <a:stretch>
              <a:fillRect b="0" l="0" r="0" t="0"/>
            </a:stretch>
          </a:blipFill>
          <a:ln>
            <a:noFill/>
          </a:ln>
        </p:spPr>
      </p:sp>
      <p:sp>
        <p:nvSpPr>
          <p:cNvPr id="112" name="Google Shape;112;p14"/>
          <p:cNvSpPr/>
          <p:nvPr/>
        </p:nvSpPr>
        <p:spPr>
          <a:xfrm>
            <a:off x="5003948" y="-1890601"/>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8">
              <a:alphaModFix/>
            </a:blip>
            <a:stretch>
              <a:fillRect b="0" l="0" r="0" t="0"/>
            </a:stretch>
          </a:blipFill>
          <a:ln>
            <a:noFill/>
          </a:ln>
        </p:spPr>
      </p:sp>
      <p:sp>
        <p:nvSpPr>
          <p:cNvPr id="113" name="Google Shape;113;p14"/>
          <p:cNvSpPr/>
          <p:nvPr/>
        </p:nvSpPr>
        <p:spPr>
          <a:xfrm rot="-5282649">
            <a:off x="15740800" y="343264"/>
            <a:ext cx="4017207" cy="1370872"/>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9">
              <a:alphaModFix/>
            </a:blip>
            <a:stretch>
              <a:fillRect b="0" l="0" r="0" t="0"/>
            </a:stretch>
          </a:blipFill>
          <a:ln>
            <a:noFill/>
          </a:ln>
        </p:spPr>
      </p:sp>
      <p:sp>
        <p:nvSpPr>
          <p:cNvPr id="114" name="Google Shape;114;p14"/>
          <p:cNvSpPr txBox="1"/>
          <p:nvPr/>
        </p:nvSpPr>
        <p:spPr>
          <a:xfrm>
            <a:off x="1028700" y="3576956"/>
            <a:ext cx="15967115"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000000"/>
                </a:solidFill>
                <a:latin typeface="Arial"/>
                <a:ea typeface="Arial"/>
                <a:cs typeface="Arial"/>
                <a:sym typeface="Arial"/>
              </a:rPr>
              <a:t>KEYLOGGER AND SECURITY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20" name="Google Shape;120;p15"/>
          <p:cNvSpPr txBox="1"/>
          <p:nvPr/>
        </p:nvSpPr>
        <p:spPr>
          <a:xfrm>
            <a:off x="1529385" y="1029104"/>
            <a:ext cx="7025086" cy="1177290"/>
          </a:xfrm>
          <a:prstGeom prst="rect">
            <a:avLst/>
          </a:prstGeom>
          <a:noFill/>
          <a:ln>
            <a:noFill/>
          </a:ln>
        </p:spPr>
        <p:txBody>
          <a:bodyPr anchorCtr="0" anchor="t" bIns="0" lIns="0" spcFirstLastPara="1" rIns="0" wrap="square" tIns="0">
            <a:spAutoFit/>
          </a:bodyPr>
          <a:lstStyle/>
          <a:p>
            <a:pPr indent="0" lvl="0" marL="0" marR="0" rtl="0" algn="l">
              <a:lnSpc>
                <a:spcPct val="97000"/>
              </a:lnSpc>
              <a:spcBef>
                <a:spcPts val="0"/>
              </a:spcBef>
              <a:spcAft>
                <a:spcPts val="0"/>
              </a:spcAft>
              <a:buNone/>
            </a:pPr>
            <a:r>
              <a:rPr b="1" i="0" lang="en-US" sz="9000" u="none" cap="none" strike="noStrike">
                <a:solidFill>
                  <a:srgbClr val="000000"/>
                </a:solidFill>
                <a:latin typeface="DM Sans"/>
                <a:ea typeface="DM Sans"/>
                <a:cs typeface="DM Sans"/>
                <a:sym typeface="DM Sans"/>
              </a:rPr>
              <a:t>Agenda:</a:t>
            </a:r>
            <a:endParaRPr/>
          </a:p>
        </p:txBody>
      </p:sp>
      <p:grpSp>
        <p:nvGrpSpPr>
          <p:cNvPr id="121" name="Google Shape;121;p15"/>
          <p:cNvGrpSpPr/>
          <p:nvPr/>
        </p:nvGrpSpPr>
        <p:grpSpPr>
          <a:xfrm>
            <a:off x="1529385" y="2425211"/>
            <a:ext cx="13113907" cy="6275633"/>
            <a:chOff x="0" y="0"/>
            <a:chExt cx="4389988" cy="2100820"/>
          </a:xfrm>
        </p:grpSpPr>
        <p:sp>
          <p:nvSpPr>
            <p:cNvPr id="122" name="Google Shape;122;p15"/>
            <p:cNvSpPr/>
            <p:nvPr/>
          </p:nvSpPr>
          <p:spPr>
            <a:xfrm>
              <a:off x="0" y="0"/>
              <a:ext cx="4389988" cy="2100820"/>
            </a:xfrm>
            <a:custGeom>
              <a:rect b="b" l="l" r="r" t="t"/>
              <a:pathLst>
                <a:path extrusionOk="0" h="2100820" w="4389988">
                  <a:moveTo>
                    <a:pt x="8855" y="0"/>
                  </a:moveTo>
                  <a:lnTo>
                    <a:pt x="4381133" y="0"/>
                  </a:lnTo>
                  <a:cubicBezTo>
                    <a:pt x="4383481" y="0"/>
                    <a:pt x="4385734" y="933"/>
                    <a:pt x="4387395" y="2594"/>
                  </a:cubicBezTo>
                  <a:cubicBezTo>
                    <a:pt x="4389055" y="4254"/>
                    <a:pt x="4389988" y="6507"/>
                    <a:pt x="4389988" y="8855"/>
                  </a:cubicBezTo>
                  <a:lnTo>
                    <a:pt x="4389988" y="2091964"/>
                  </a:lnTo>
                  <a:cubicBezTo>
                    <a:pt x="4389988" y="2094313"/>
                    <a:pt x="4389055" y="2096565"/>
                    <a:pt x="4387395" y="2098226"/>
                  </a:cubicBezTo>
                  <a:cubicBezTo>
                    <a:pt x="4385734" y="2099887"/>
                    <a:pt x="4383481" y="2100820"/>
                    <a:pt x="4381133" y="2100820"/>
                  </a:cubicBezTo>
                  <a:lnTo>
                    <a:pt x="8855" y="2100820"/>
                  </a:lnTo>
                  <a:cubicBezTo>
                    <a:pt x="6507" y="2100820"/>
                    <a:pt x="4254" y="2099887"/>
                    <a:pt x="2594" y="2098226"/>
                  </a:cubicBezTo>
                  <a:cubicBezTo>
                    <a:pt x="933" y="2096565"/>
                    <a:pt x="0" y="2094313"/>
                    <a:pt x="0" y="2091964"/>
                  </a:cubicBezTo>
                  <a:lnTo>
                    <a:pt x="0" y="8855"/>
                  </a:lnTo>
                  <a:cubicBezTo>
                    <a:pt x="0" y="6507"/>
                    <a:pt x="933" y="4254"/>
                    <a:pt x="2594" y="2594"/>
                  </a:cubicBezTo>
                  <a:cubicBezTo>
                    <a:pt x="4254" y="933"/>
                    <a:pt x="6507" y="0"/>
                    <a:pt x="8855"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txBox="1"/>
            <p:nvPr/>
          </p:nvSpPr>
          <p:spPr>
            <a:xfrm>
              <a:off x="0" y="85725"/>
              <a:ext cx="4389988" cy="2015095"/>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4" name="Google Shape;124;p15"/>
          <p:cNvSpPr/>
          <p:nvPr/>
        </p:nvSpPr>
        <p:spPr>
          <a:xfrm>
            <a:off x="-848571" y="8919661"/>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4">
              <a:alphaModFix/>
            </a:blip>
            <a:stretch>
              <a:fillRect b="0" l="0" r="0" t="0"/>
            </a:stretch>
          </a:blipFill>
          <a:ln>
            <a:noFill/>
          </a:ln>
        </p:spPr>
      </p:sp>
      <p:sp>
        <p:nvSpPr>
          <p:cNvPr id="125" name="Google Shape;125;p15"/>
          <p:cNvSpPr/>
          <p:nvPr/>
        </p:nvSpPr>
        <p:spPr>
          <a:xfrm>
            <a:off x="4472906" y="-2364815"/>
            <a:ext cx="4980952" cy="3731186"/>
          </a:xfrm>
          <a:custGeom>
            <a:rect b="b" l="l" r="r" t="t"/>
            <a:pathLst>
              <a:path extrusionOk="0" h="3731186" w="4980952">
                <a:moveTo>
                  <a:pt x="0" y="0"/>
                </a:moveTo>
                <a:lnTo>
                  <a:pt x="4980951" y="0"/>
                </a:lnTo>
                <a:lnTo>
                  <a:pt x="4980951" y="3731186"/>
                </a:lnTo>
                <a:lnTo>
                  <a:pt x="0" y="3731186"/>
                </a:lnTo>
                <a:lnTo>
                  <a:pt x="0" y="0"/>
                </a:lnTo>
                <a:close/>
              </a:path>
            </a:pathLst>
          </a:custGeom>
          <a:blipFill rotWithShape="1">
            <a:blip r:embed="rId5">
              <a:alphaModFix/>
            </a:blip>
            <a:stretch>
              <a:fillRect b="0" l="0" r="0" t="0"/>
            </a:stretch>
          </a:blipFill>
          <a:ln>
            <a:noFill/>
          </a:ln>
        </p:spPr>
      </p:sp>
      <p:sp>
        <p:nvSpPr>
          <p:cNvPr id="126" name="Google Shape;126;p15"/>
          <p:cNvSpPr/>
          <p:nvPr/>
        </p:nvSpPr>
        <p:spPr>
          <a:xfrm>
            <a:off x="3431074" y="8919661"/>
            <a:ext cx="2587020" cy="2386526"/>
          </a:xfrm>
          <a:custGeom>
            <a:rect b="b" l="l" r="r" t="t"/>
            <a:pathLst>
              <a:path extrusionOk="0" h="2386526" w="2587020">
                <a:moveTo>
                  <a:pt x="0" y="0"/>
                </a:moveTo>
                <a:lnTo>
                  <a:pt x="2587019" y="0"/>
                </a:lnTo>
                <a:lnTo>
                  <a:pt x="2587019" y="2386525"/>
                </a:lnTo>
                <a:lnTo>
                  <a:pt x="0" y="2386525"/>
                </a:lnTo>
                <a:lnTo>
                  <a:pt x="0" y="0"/>
                </a:lnTo>
                <a:close/>
              </a:path>
            </a:pathLst>
          </a:custGeom>
          <a:blipFill rotWithShape="1">
            <a:blip r:embed="rId6">
              <a:alphaModFix/>
            </a:blip>
            <a:stretch>
              <a:fillRect b="0" l="0" r="0" t="0"/>
            </a:stretch>
          </a:blipFill>
          <a:ln>
            <a:noFill/>
          </a:ln>
        </p:spPr>
      </p:sp>
      <p:sp>
        <p:nvSpPr>
          <p:cNvPr id="127" name="Google Shape;127;p15"/>
          <p:cNvSpPr/>
          <p:nvPr/>
        </p:nvSpPr>
        <p:spPr>
          <a:xfrm>
            <a:off x="-848571"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7">
              <a:alphaModFix/>
            </a:blip>
            <a:stretch>
              <a:fillRect b="0" l="0" r="0" t="0"/>
            </a:stretch>
          </a:blipFill>
          <a:ln>
            <a:noFill/>
          </a:ln>
        </p:spPr>
      </p:sp>
      <p:sp>
        <p:nvSpPr>
          <p:cNvPr id="128" name="Google Shape;128;p15"/>
          <p:cNvSpPr txBox="1"/>
          <p:nvPr/>
        </p:nvSpPr>
        <p:spPr>
          <a:xfrm>
            <a:off x="1322679" y="2449738"/>
            <a:ext cx="10492264" cy="5380990"/>
          </a:xfrm>
          <a:prstGeom prst="rect">
            <a:avLst/>
          </a:prstGeom>
          <a:noFill/>
          <a:ln>
            <a:noFill/>
          </a:ln>
        </p:spPr>
        <p:txBody>
          <a:bodyPr anchorCtr="0" anchor="t" bIns="0" lIns="0" spcFirstLastPara="1" rIns="0" wrap="square" tIns="0">
            <a:spAutoFit/>
          </a:bodyPr>
          <a:lstStyle/>
          <a:p>
            <a:pPr indent="-367030" lvl="1" marL="734059" marR="0" rtl="0" algn="ctr">
              <a:lnSpc>
                <a:spcPct val="140011"/>
              </a:lnSpc>
              <a:spcBef>
                <a:spcPts val="0"/>
              </a:spcBef>
              <a:spcAft>
                <a:spcPts val="0"/>
              </a:spcAft>
              <a:buClr>
                <a:srgbClr val="FFFFFF"/>
              </a:buClr>
              <a:buSzPts val="3399"/>
              <a:buFont typeface="Arial"/>
              <a:buChar char="•"/>
            </a:pPr>
            <a:r>
              <a:rPr b="0" i="0" lang="en-US" sz="3399" u="none" cap="none" strike="noStrike">
                <a:solidFill>
                  <a:srgbClr val="FFFFFF"/>
                </a:solidFill>
                <a:latin typeface="Open Sans ExtraBold"/>
                <a:ea typeface="Open Sans ExtraBold"/>
                <a:cs typeface="Open Sans ExtraBold"/>
                <a:sym typeface="Open Sans ExtraBold"/>
              </a:rPr>
              <a:t>what is a keylogger and how do they work ?</a:t>
            </a:r>
            <a:endParaRPr/>
          </a:p>
          <a:p>
            <a:pPr indent="-367030" lvl="1" marL="734059" marR="0" rtl="0" algn="l">
              <a:lnSpc>
                <a:spcPct val="140011"/>
              </a:lnSpc>
              <a:spcBef>
                <a:spcPts val="0"/>
              </a:spcBef>
              <a:spcAft>
                <a:spcPts val="0"/>
              </a:spcAft>
              <a:buClr>
                <a:srgbClr val="FFFFFF"/>
              </a:buClr>
              <a:buSzPts val="3399"/>
              <a:buFont typeface="Arial"/>
              <a:buChar char="•"/>
            </a:pPr>
            <a:r>
              <a:rPr b="0" i="0" lang="en-US" sz="3399" u="none" cap="none" strike="noStrike">
                <a:solidFill>
                  <a:srgbClr val="FFFFFF"/>
                </a:solidFill>
                <a:latin typeface="Open Sans ExtraBold"/>
                <a:ea typeface="Open Sans ExtraBold"/>
                <a:cs typeface="Open Sans ExtraBold"/>
                <a:sym typeface="Open Sans ExtraBold"/>
              </a:rPr>
              <a:t>Detecting a Keylogger</a:t>
            </a:r>
            <a:endParaRPr/>
          </a:p>
          <a:p>
            <a:pPr indent="-367030" lvl="1" marL="734059" marR="0" rtl="0" algn="l">
              <a:lnSpc>
                <a:spcPct val="140011"/>
              </a:lnSpc>
              <a:spcBef>
                <a:spcPts val="0"/>
              </a:spcBef>
              <a:spcAft>
                <a:spcPts val="0"/>
              </a:spcAft>
              <a:buClr>
                <a:srgbClr val="FFFFFF"/>
              </a:buClr>
              <a:buSzPts val="3399"/>
              <a:buFont typeface="Arial"/>
              <a:buChar char="•"/>
            </a:pPr>
            <a:r>
              <a:rPr b="0" i="0" lang="en-US" sz="3399" u="none" cap="none" strike="noStrike">
                <a:solidFill>
                  <a:srgbClr val="FFFFFF"/>
                </a:solidFill>
                <a:latin typeface="Open Sans ExtraBold"/>
                <a:ea typeface="Open Sans ExtraBold"/>
                <a:cs typeface="Open Sans ExtraBold"/>
                <a:sym typeface="Open Sans ExtraBold"/>
              </a:rPr>
              <a:t>Types of Keyloggers</a:t>
            </a:r>
            <a:endParaRPr/>
          </a:p>
          <a:p>
            <a:pPr indent="-367030" lvl="1" marL="734059" marR="0" rtl="0" algn="l">
              <a:lnSpc>
                <a:spcPct val="140011"/>
              </a:lnSpc>
              <a:spcBef>
                <a:spcPts val="0"/>
              </a:spcBef>
              <a:spcAft>
                <a:spcPts val="0"/>
              </a:spcAft>
              <a:buClr>
                <a:srgbClr val="FFFFFF"/>
              </a:buClr>
              <a:buSzPts val="3399"/>
              <a:buFont typeface="Arial"/>
              <a:buChar char="•"/>
            </a:pPr>
            <a:r>
              <a:rPr b="0" i="0" lang="en-US" sz="3399" u="none" cap="none" strike="noStrike">
                <a:solidFill>
                  <a:srgbClr val="FFFFFF"/>
                </a:solidFill>
                <a:latin typeface="Open Sans ExtraBold"/>
                <a:ea typeface="Open Sans ExtraBold"/>
                <a:cs typeface="Open Sans ExtraBold"/>
                <a:sym typeface="Open Sans ExtraBold"/>
              </a:rPr>
              <a:t>Problem Statement</a:t>
            </a:r>
            <a:endParaRPr/>
          </a:p>
          <a:p>
            <a:pPr indent="-367030" lvl="1" marL="734059" marR="0" rtl="0" algn="l">
              <a:lnSpc>
                <a:spcPct val="140011"/>
              </a:lnSpc>
              <a:spcBef>
                <a:spcPts val="0"/>
              </a:spcBef>
              <a:spcAft>
                <a:spcPts val="0"/>
              </a:spcAft>
              <a:buClr>
                <a:srgbClr val="FFFFFF"/>
              </a:buClr>
              <a:buSzPts val="3399"/>
              <a:buFont typeface="Arial"/>
              <a:buChar char="•"/>
            </a:pPr>
            <a:r>
              <a:rPr b="0" i="0" lang="en-US" sz="3399" u="none" cap="none" strike="noStrike">
                <a:solidFill>
                  <a:srgbClr val="FFFFFF"/>
                </a:solidFill>
                <a:latin typeface="Open Sans ExtraBold"/>
                <a:ea typeface="Open Sans ExtraBold"/>
                <a:cs typeface="Open Sans ExtraBold"/>
                <a:sym typeface="Open Sans ExtraBold"/>
              </a:rPr>
              <a:t>Project Overview</a:t>
            </a:r>
            <a:endParaRPr/>
          </a:p>
          <a:p>
            <a:pPr indent="-367030" lvl="1" marL="734059" marR="0" rtl="0" algn="l">
              <a:lnSpc>
                <a:spcPct val="140011"/>
              </a:lnSpc>
              <a:spcBef>
                <a:spcPts val="0"/>
              </a:spcBef>
              <a:spcAft>
                <a:spcPts val="0"/>
              </a:spcAft>
              <a:buClr>
                <a:srgbClr val="FFFFFF"/>
              </a:buClr>
              <a:buSzPts val="3399"/>
              <a:buFont typeface="Arial"/>
              <a:buChar char="•"/>
            </a:pPr>
            <a:r>
              <a:rPr b="0" i="0" lang="en-US" sz="3399" u="none" cap="none" strike="noStrike">
                <a:solidFill>
                  <a:srgbClr val="FFFFFF"/>
                </a:solidFill>
                <a:latin typeface="Open Sans ExtraBold"/>
                <a:ea typeface="Open Sans ExtraBold"/>
                <a:cs typeface="Open Sans ExtraBold"/>
                <a:sym typeface="Open Sans ExtraBold"/>
              </a:rPr>
              <a:t>Who are the End Users?</a:t>
            </a:r>
            <a:endParaRPr/>
          </a:p>
          <a:p>
            <a:pPr indent="-367030" lvl="1" marL="734059" marR="0" rtl="0" algn="l">
              <a:lnSpc>
                <a:spcPct val="140011"/>
              </a:lnSpc>
              <a:spcBef>
                <a:spcPts val="0"/>
              </a:spcBef>
              <a:spcAft>
                <a:spcPts val="0"/>
              </a:spcAft>
              <a:buClr>
                <a:srgbClr val="FFFFFF"/>
              </a:buClr>
              <a:buSzPts val="3399"/>
              <a:buFont typeface="Arial"/>
              <a:buChar char="•"/>
            </a:pPr>
            <a:r>
              <a:rPr b="0" i="0" lang="en-US" sz="3399" u="none" cap="none" strike="noStrike">
                <a:solidFill>
                  <a:srgbClr val="FFFFFF"/>
                </a:solidFill>
                <a:latin typeface="Open Sans ExtraBold"/>
                <a:ea typeface="Open Sans ExtraBold"/>
                <a:cs typeface="Open Sans ExtraBold"/>
                <a:sym typeface="Open Sans ExtraBold"/>
              </a:rPr>
              <a:t>Solution and it’s value</a:t>
            </a:r>
            <a:endParaRPr/>
          </a:p>
          <a:p>
            <a:pPr indent="-367030" lvl="1" marL="734059" marR="0" rtl="0" algn="l">
              <a:lnSpc>
                <a:spcPct val="140011"/>
              </a:lnSpc>
              <a:spcBef>
                <a:spcPts val="0"/>
              </a:spcBef>
              <a:spcAft>
                <a:spcPts val="0"/>
              </a:spcAft>
              <a:buClr>
                <a:srgbClr val="FFFFFF"/>
              </a:buClr>
              <a:buSzPts val="3399"/>
              <a:buFont typeface="Arial"/>
              <a:buChar char="•"/>
            </a:pPr>
            <a:r>
              <a:rPr b="0" i="0" lang="en-US" sz="3399" u="none" cap="none" strike="noStrike">
                <a:solidFill>
                  <a:srgbClr val="FFFFFF"/>
                </a:solidFill>
                <a:latin typeface="Open Sans ExtraBold"/>
                <a:ea typeface="Open Sans ExtraBold"/>
                <a:cs typeface="Open Sans ExtraBold"/>
                <a:sym typeface="Open Sans ExtraBold"/>
              </a:rPr>
              <a:t>Modelling</a:t>
            </a:r>
            <a:endParaRPr/>
          </a:p>
          <a:p>
            <a:pPr indent="-367030" lvl="1" marL="734059" marR="0" rtl="0" algn="l">
              <a:lnSpc>
                <a:spcPct val="140011"/>
              </a:lnSpc>
              <a:spcBef>
                <a:spcPts val="0"/>
              </a:spcBef>
              <a:spcAft>
                <a:spcPts val="0"/>
              </a:spcAft>
              <a:buClr>
                <a:srgbClr val="FFFFFF"/>
              </a:buClr>
              <a:buSzPts val="3399"/>
              <a:buFont typeface="Arial"/>
              <a:buChar char="•"/>
            </a:pPr>
            <a:r>
              <a:rPr b="0" i="0" lang="en-US" sz="3399" u="none" cap="none" strike="noStrike">
                <a:solidFill>
                  <a:srgbClr val="FFFFFF"/>
                </a:solidFill>
                <a:latin typeface="Open Sans ExtraBold"/>
                <a:ea typeface="Open Sans ExtraBold"/>
                <a:cs typeface="Open Sans ExtraBold"/>
                <a:sym typeface="Open Sans ExtraBold"/>
              </a:rPr>
              <a:t>Result</a:t>
            </a:r>
            <a:endParaRPr/>
          </a:p>
        </p:txBody>
      </p:sp>
      <p:sp>
        <p:nvSpPr>
          <p:cNvPr id="129" name="Google Shape;129;p15"/>
          <p:cNvSpPr/>
          <p:nvPr/>
        </p:nvSpPr>
        <p:spPr>
          <a:xfrm rot="-5282649">
            <a:off x="15806237" y="153168"/>
            <a:ext cx="4017207" cy="1370872"/>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35" name="Google Shape;135;p16"/>
          <p:cNvSpPr/>
          <p:nvPr/>
        </p:nvSpPr>
        <p:spPr>
          <a:xfrm>
            <a:off x="11101061" y="2236773"/>
            <a:ext cx="4208573" cy="4247184"/>
          </a:xfrm>
          <a:custGeom>
            <a:rect b="b" l="l" r="r" t="t"/>
            <a:pathLst>
              <a:path extrusionOk="0" h="4247184" w="4208573">
                <a:moveTo>
                  <a:pt x="0" y="0"/>
                </a:moveTo>
                <a:lnTo>
                  <a:pt x="4208573" y="0"/>
                </a:lnTo>
                <a:lnTo>
                  <a:pt x="4208573" y="4247184"/>
                </a:lnTo>
                <a:lnTo>
                  <a:pt x="0" y="4247184"/>
                </a:lnTo>
                <a:lnTo>
                  <a:pt x="0" y="0"/>
                </a:lnTo>
                <a:close/>
              </a:path>
            </a:pathLst>
          </a:custGeom>
          <a:blipFill rotWithShape="1">
            <a:blip r:embed="rId4">
              <a:alphaModFix/>
            </a:blip>
            <a:stretch>
              <a:fillRect b="0" l="0" r="0" t="0"/>
            </a:stretch>
          </a:blipFill>
          <a:ln>
            <a:noFill/>
          </a:ln>
        </p:spPr>
      </p:sp>
      <p:sp>
        <p:nvSpPr>
          <p:cNvPr id="136" name="Google Shape;136;p16"/>
          <p:cNvSpPr/>
          <p:nvPr/>
        </p:nvSpPr>
        <p:spPr>
          <a:xfrm>
            <a:off x="12331269" y="4069095"/>
            <a:ext cx="5956731" cy="6527925"/>
          </a:xfrm>
          <a:custGeom>
            <a:rect b="b" l="l" r="r" t="t"/>
            <a:pathLst>
              <a:path extrusionOk="0" h="6527925" w="5956731">
                <a:moveTo>
                  <a:pt x="0" y="0"/>
                </a:moveTo>
                <a:lnTo>
                  <a:pt x="5956731" y="0"/>
                </a:lnTo>
                <a:lnTo>
                  <a:pt x="5956731" y="6527925"/>
                </a:lnTo>
                <a:lnTo>
                  <a:pt x="0" y="6527925"/>
                </a:lnTo>
                <a:lnTo>
                  <a:pt x="0" y="0"/>
                </a:lnTo>
                <a:close/>
              </a:path>
            </a:pathLst>
          </a:custGeom>
          <a:blipFill rotWithShape="1">
            <a:blip r:embed="rId5">
              <a:alphaModFix/>
            </a:blip>
            <a:stretch>
              <a:fillRect b="0" l="0" r="0" t="0"/>
            </a:stretch>
          </a:blipFill>
          <a:ln>
            <a:noFill/>
          </a:ln>
        </p:spPr>
      </p:sp>
      <p:sp>
        <p:nvSpPr>
          <p:cNvPr id="137" name="Google Shape;137;p16"/>
          <p:cNvSpPr txBox="1"/>
          <p:nvPr/>
        </p:nvSpPr>
        <p:spPr>
          <a:xfrm>
            <a:off x="3107728" y="190500"/>
            <a:ext cx="14151572" cy="1177290"/>
          </a:xfrm>
          <a:prstGeom prst="rect">
            <a:avLst/>
          </a:prstGeom>
          <a:noFill/>
          <a:ln>
            <a:noFill/>
          </a:ln>
        </p:spPr>
        <p:txBody>
          <a:bodyPr anchorCtr="0" anchor="t" bIns="0" lIns="0" spcFirstLastPara="1" rIns="0" wrap="square" tIns="0">
            <a:spAutoFit/>
          </a:bodyPr>
          <a:lstStyle/>
          <a:p>
            <a:pPr indent="0" lvl="0" marL="0" marR="0" rtl="0" algn="l">
              <a:lnSpc>
                <a:spcPct val="97000"/>
              </a:lnSpc>
              <a:spcBef>
                <a:spcPts val="0"/>
              </a:spcBef>
              <a:spcAft>
                <a:spcPts val="0"/>
              </a:spcAft>
              <a:buNone/>
            </a:pPr>
            <a:r>
              <a:rPr b="1" i="0" lang="en-US" sz="9000" u="none" cap="none" strike="noStrike">
                <a:solidFill>
                  <a:srgbClr val="000000"/>
                </a:solidFill>
                <a:latin typeface="DM Sans"/>
                <a:ea typeface="DM Sans"/>
                <a:cs typeface="DM Sans"/>
                <a:sym typeface="DM Sans"/>
              </a:rPr>
              <a:t>What Is a Keylogger?</a:t>
            </a:r>
            <a:endParaRPr/>
          </a:p>
        </p:txBody>
      </p:sp>
      <p:sp>
        <p:nvSpPr>
          <p:cNvPr id="138" name="Google Shape;138;p16"/>
          <p:cNvSpPr txBox="1"/>
          <p:nvPr/>
        </p:nvSpPr>
        <p:spPr>
          <a:xfrm>
            <a:off x="1028700" y="1794186"/>
            <a:ext cx="10072361" cy="59905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Trebuchet MS"/>
                <a:ea typeface="Trebuchet MS"/>
                <a:cs typeface="Trebuchet MS"/>
                <a:sym typeface="Trebuchet MS"/>
              </a:rPr>
              <a:t>A keylogger can be special hardware or software that can record keystrokes as you type on a keyboard. You will be able to see passwords and usernames to various accounts (i.e bank accounts, email, etc), google earches, conversations that can be used to extort money or more information from a target, etc. Cybercriminals create fake websites or send an email embedding the keylogger in a malicious link or in a downloadable attachment known as a phishing attack.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44" name="Google Shape;144;p17"/>
          <p:cNvSpPr txBox="1"/>
          <p:nvPr/>
        </p:nvSpPr>
        <p:spPr>
          <a:xfrm>
            <a:off x="0" y="440246"/>
            <a:ext cx="18288000" cy="1744599"/>
          </a:xfrm>
          <a:prstGeom prst="rect">
            <a:avLst/>
          </a:prstGeom>
          <a:noFill/>
          <a:ln>
            <a:noFill/>
          </a:ln>
        </p:spPr>
        <p:txBody>
          <a:bodyPr anchorCtr="0" anchor="t" bIns="0" lIns="0" spcFirstLastPara="1" rIns="0" wrap="square" tIns="0">
            <a:spAutoFit/>
          </a:bodyPr>
          <a:lstStyle/>
          <a:p>
            <a:pPr indent="0" lvl="0" marL="0" marR="0" rtl="0" algn="ctr">
              <a:lnSpc>
                <a:spcPct val="96985"/>
              </a:lnSpc>
              <a:spcBef>
                <a:spcPts val="0"/>
              </a:spcBef>
              <a:spcAft>
                <a:spcPts val="0"/>
              </a:spcAft>
              <a:buNone/>
            </a:pPr>
            <a:r>
              <a:rPr b="1" i="0" lang="en-US" sz="6900" u="none" cap="none" strike="noStrike">
                <a:solidFill>
                  <a:srgbClr val="000000"/>
                </a:solidFill>
                <a:latin typeface="DM Sans"/>
                <a:ea typeface="DM Sans"/>
                <a:cs typeface="DM Sans"/>
                <a:sym typeface="DM Sans"/>
              </a:rPr>
              <a:t>Keylogger Detection and types of Keyloggers</a:t>
            </a:r>
            <a:endParaRPr/>
          </a:p>
        </p:txBody>
      </p:sp>
      <p:sp>
        <p:nvSpPr>
          <p:cNvPr id="145" name="Google Shape;145;p17"/>
          <p:cNvSpPr txBox="1"/>
          <p:nvPr/>
        </p:nvSpPr>
        <p:spPr>
          <a:xfrm>
            <a:off x="169102" y="2421865"/>
            <a:ext cx="16514445" cy="118046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keyloggers can be detected, but the method depends on the type of keylogger: </a:t>
            </a:r>
            <a:endParaRPr/>
          </a:p>
          <a:p>
            <a:pPr indent="0" lvl="0" marL="0" marR="0" rtl="0" algn="ctr">
              <a:lnSpc>
                <a:spcPct val="140011"/>
              </a:lnSpc>
              <a:spcBef>
                <a:spcPts val="0"/>
              </a:spcBef>
              <a:spcAft>
                <a:spcPts val="0"/>
              </a:spcAft>
              <a:buNone/>
            </a:pPr>
            <a:r>
              <a:t/>
            </a:r>
            <a:endParaRPr b="0" i="0" sz="3399" u="none" cap="none" strike="noStrike">
              <a:solidFill>
                <a:srgbClr val="000000"/>
              </a:solidFill>
              <a:latin typeface="Arial"/>
              <a:ea typeface="Arial"/>
              <a:cs typeface="Arial"/>
              <a:sym typeface="Arial"/>
            </a:endParaRPr>
          </a:p>
        </p:txBody>
      </p:sp>
      <p:sp>
        <p:nvSpPr>
          <p:cNvPr id="146" name="Google Shape;146;p17"/>
          <p:cNvSpPr txBox="1"/>
          <p:nvPr/>
        </p:nvSpPr>
        <p:spPr>
          <a:xfrm>
            <a:off x="0" y="3545180"/>
            <a:ext cx="18126076" cy="6381750"/>
          </a:xfrm>
          <a:prstGeom prst="rect">
            <a:avLst/>
          </a:prstGeom>
          <a:noFill/>
          <a:ln>
            <a:noFill/>
          </a:ln>
        </p:spPr>
        <p:txBody>
          <a:bodyPr anchorCtr="0" anchor="t" bIns="0" lIns="0" spcFirstLastPara="1" rIns="0" wrap="square" tIns="0">
            <a:spAutoFit/>
          </a:bodyPr>
          <a:lstStyle/>
          <a:p>
            <a:pPr indent="-323851" lvl="1" marL="647702" marR="0" rtl="0" algn="l">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HARDWARE KEYLOGGERS: </a:t>
            </a:r>
            <a:endParaRPr/>
          </a:p>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       They can be easily detected. 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endParaRPr/>
          </a:p>
          <a:p>
            <a:pPr indent="-323851" lvl="1" marL="647702" marR="0" rtl="0" algn="l">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SOFTWARE KEYLOGGERS:</a:t>
            </a:r>
            <a:endParaRPr/>
          </a:p>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       They can be hard to detect. 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b="0" i="0" lang="en-US" sz="3000" u="sng" cap="none" strike="noStrike">
                <a:solidFill>
                  <a:schemeClr val="hlink"/>
                </a:solidFill>
                <a:latin typeface="Arial"/>
                <a:ea typeface="Arial"/>
                <a:cs typeface="Arial"/>
                <a:sym typeface="Arial"/>
                <a:hlinkClick r:id="rId4"/>
              </a:rPr>
              <a:t>remote administration Trojan (RAT)</a:t>
            </a:r>
            <a:r>
              <a:rPr b="0" i="0" lang="en-US" sz="3000" u="none" cap="none" strike="noStrike">
                <a:solidFill>
                  <a:srgbClr val="000000"/>
                </a:solidFill>
                <a:latin typeface="Arial"/>
                <a:ea typeface="Arial"/>
                <a:cs typeface="Arial"/>
                <a:sym typeface="Arial"/>
              </a:rPr>
              <a:t>.</a:t>
            </a:r>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52" name="Google Shape;152;p18"/>
          <p:cNvSpPr txBox="1"/>
          <p:nvPr/>
        </p:nvSpPr>
        <p:spPr>
          <a:xfrm>
            <a:off x="4136549" y="1181100"/>
            <a:ext cx="10014901" cy="909320"/>
          </a:xfrm>
          <a:prstGeom prst="rect">
            <a:avLst/>
          </a:prstGeom>
          <a:noFill/>
          <a:ln>
            <a:noFill/>
          </a:ln>
        </p:spPr>
        <p:txBody>
          <a:bodyPr anchorCtr="0" anchor="t" bIns="0" lIns="0" spcFirstLastPara="1" rIns="0" wrap="square" tIns="0">
            <a:spAutoFit/>
          </a:bodyPr>
          <a:lstStyle/>
          <a:p>
            <a:pPr indent="0" lvl="0" marL="0" marR="0" rtl="0" algn="ctr">
              <a:lnSpc>
                <a:spcPct val="96999"/>
              </a:lnSpc>
              <a:spcBef>
                <a:spcPts val="0"/>
              </a:spcBef>
              <a:spcAft>
                <a:spcPts val="0"/>
              </a:spcAft>
              <a:buNone/>
            </a:pPr>
            <a:r>
              <a:rPr b="1" i="0" lang="en-US" sz="6999" u="none" cap="none" strike="noStrike">
                <a:solidFill>
                  <a:srgbClr val="000000"/>
                </a:solidFill>
                <a:latin typeface="DM Sans"/>
                <a:ea typeface="DM Sans"/>
                <a:cs typeface="DM Sans"/>
                <a:sym typeface="DM Sans"/>
              </a:rPr>
              <a:t>PROBLEM STATEMENT</a:t>
            </a:r>
            <a:endParaRPr/>
          </a:p>
        </p:txBody>
      </p:sp>
      <p:sp>
        <p:nvSpPr>
          <p:cNvPr id="153" name="Google Shape;153;p18"/>
          <p:cNvSpPr/>
          <p:nvPr/>
        </p:nvSpPr>
        <p:spPr>
          <a:xfrm>
            <a:off x="-2329398" y="901798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4">
              <a:alphaModFix/>
            </a:blip>
            <a:stretch>
              <a:fillRect b="0" l="0" r="0" t="0"/>
            </a:stretch>
          </a:blipFill>
          <a:ln>
            <a:noFill/>
          </a:ln>
        </p:spPr>
      </p:sp>
      <p:sp>
        <p:nvSpPr>
          <p:cNvPr id="154" name="Google Shape;154;p18"/>
          <p:cNvSpPr/>
          <p:nvPr/>
        </p:nvSpPr>
        <p:spPr>
          <a:xfrm>
            <a:off x="5847044" y="9882374"/>
            <a:ext cx="3296956" cy="809253"/>
          </a:xfrm>
          <a:custGeom>
            <a:rect b="b" l="l" r="r" t="t"/>
            <a:pathLst>
              <a:path extrusionOk="0" h="809253" w="3296956">
                <a:moveTo>
                  <a:pt x="0" y="0"/>
                </a:moveTo>
                <a:lnTo>
                  <a:pt x="3296956" y="0"/>
                </a:lnTo>
                <a:lnTo>
                  <a:pt x="3296956" y="809252"/>
                </a:lnTo>
                <a:lnTo>
                  <a:pt x="0" y="809252"/>
                </a:lnTo>
                <a:lnTo>
                  <a:pt x="0" y="0"/>
                </a:lnTo>
                <a:close/>
              </a:path>
            </a:pathLst>
          </a:custGeom>
          <a:blipFill rotWithShape="1">
            <a:blip r:embed="rId5">
              <a:alphaModFix/>
            </a:blip>
            <a:stretch>
              <a:fillRect b="0" l="0" r="0" t="0"/>
            </a:stretch>
          </a:blipFill>
          <a:ln>
            <a:noFill/>
          </a:ln>
        </p:spPr>
      </p:sp>
      <p:sp>
        <p:nvSpPr>
          <p:cNvPr id="155" name="Google Shape;155;p18"/>
          <p:cNvSpPr/>
          <p:nvPr/>
        </p:nvSpPr>
        <p:spPr>
          <a:xfrm>
            <a:off x="14494772" y="9017983"/>
            <a:ext cx="4427843" cy="3481392"/>
          </a:xfrm>
          <a:custGeom>
            <a:rect b="b" l="l" r="r" t="t"/>
            <a:pathLst>
              <a:path extrusionOk="0" h="3481392" w="4427843">
                <a:moveTo>
                  <a:pt x="0" y="0"/>
                </a:moveTo>
                <a:lnTo>
                  <a:pt x="4427843" y="0"/>
                </a:lnTo>
                <a:lnTo>
                  <a:pt x="4427843" y="3481391"/>
                </a:lnTo>
                <a:lnTo>
                  <a:pt x="0" y="3481391"/>
                </a:lnTo>
                <a:lnTo>
                  <a:pt x="0" y="0"/>
                </a:lnTo>
                <a:close/>
              </a:path>
            </a:pathLst>
          </a:custGeom>
          <a:blipFill rotWithShape="1">
            <a:blip r:embed="rId6">
              <a:alphaModFix/>
            </a:blip>
            <a:stretch>
              <a:fillRect b="0" l="0" r="0" t="0"/>
            </a:stretch>
          </a:blipFill>
          <a:ln>
            <a:noFill/>
          </a:ln>
        </p:spPr>
      </p:sp>
      <p:sp>
        <p:nvSpPr>
          <p:cNvPr id="156" name="Google Shape;156;p18"/>
          <p:cNvSpPr/>
          <p:nvPr/>
        </p:nvSpPr>
        <p:spPr>
          <a:xfrm>
            <a:off x="-763398" y="-1534296"/>
            <a:ext cx="4899948" cy="3068592"/>
          </a:xfrm>
          <a:custGeom>
            <a:rect b="b" l="l" r="r" t="t"/>
            <a:pathLst>
              <a:path extrusionOk="0" h="3068592" w="4899948">
                <a:moveTo>
                  <a:pt x="0" y="0"/>
                </a:moveTo>
                <a:lnTo>
                  <a:pt x="4899947" y="0"/>
                </a:lnTo>
                <a:lnTo>
                  <a:pt x="4899947" y="3068592"/>
                </a:lnTo>
                <a:lnTo>
                  <a:pt x="0" y="3068592"/>
                </a:lnTo>
                <a:lnTo>
                  <a:pt x="0" y="0"/>
                </a:lnTo>
                <a:close/>
              </a:path>
            </a:pathLst>
          </a:custGeom>
          <a:blipFill rotWithShape="1">
            <a:blip r:embed="rId7">
              <a:alphaModFix/>
            </a:blip>
            <a:stretch>
              <a:fillRect b="0" l="0" r="0" t="0"/>
            </a:stretch>
          </a:blipFill>
          <a:ln>
            <a:noFill/>
          </a:ln>
        </p:spPr>
      </p:sp>
      <p:sp>
        <p:nvSpPr>
          <p:cNvPr id="157" name="Google Shape;157;p18"/>
          <p:cNvSpPr/>
          <p:nvPr/>
        </p:nvSpPr>
        <p:spPr>
          <a:xfrm>
            <a:off x="12801533" y="-3053980"/>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8">
              <a:alphaModFix/>
            </a:blip>
            <a:stretch>
              <a:fillRect b="0" l="0" r="0" t="0"/>
            </a:stretch>
          </a:blipFill>
          <a:ln>
            <a:noFill/>
          </a:ln>
        </p:spPr>
      </p:sp>
      <p:sp>
        <p:nvSpPr>
          <p:cNvPr id="158" name="Google Shape;158;p18"/>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9">
              <a:alphaModFix/>
            </a:blip>
            <a:stretch>
              <a:fillRect b="0" l="0" r="0" t="0"/>
            </a:stretch>
          </a:blipFill>
          <a:ln>
            <a:noFill/>
          </a:ln>
        </p:spPr>
      </p:sp>
      <p:sp>
        <p:nvSpPr>
          <p:cNvPr id="159" name="Google Shape;159;p18"/>
          <p:cNvSpPr/>
          <p:nvPr/>
        </p:nvSpPr>
        <p:spPr>
          <a:xfrm>
            <a:off x="7495522" y="-3297794"/>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10">
              <a:alphaModFix/>
            </a:blip>
            <a:stretch>
              <a:fillRect b="0" l="0" r="0" t="0"/>
            </a:stretch>
          </a:blipFill>
          <a:ln>
            <a:noFill/>
          </a:ln>
        </p:spPr>
      </p:sp>
      <p:sp>
        <p:nvSpPr>
          <p:cNvPr id="160" name="Google Shape;160;p18"/>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1">
              <a:alphaModFix/>
            </a:blip>
            <a:stretch>
              <a:fillRect b="0" l="0" r="0" t="0"/>
            </a:stretch>
          </a:blipFill>
          <a:ln>
            <a:noFill/>
          </a:ln>
        </p:spPr>
      </p:sp>
      <p:sp>
        <p:nvSpPr>
          <p:cNvPr id="161" name="Google Shape;161;p18"/>
          <p:cNvSpPr/>
          <p:nvPr/>
        </p:nvSpPr>
        <p:spPr>
          <a:xfrm>
            <a:off x="4861154" y="-2102294"/>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2">
              <a:alphaModFix/>
            </a:blip>
            <a:stretch>
              <a:fillRect b="0" l="0" r="0" t="0"/>
            </a:stretch>
          </a:blipFill>
          <a:ln>
            <a:noFill/>
          </a:ln>
        </p:spPr>
      </p:sp>
      <p:sp>
        <p:nvSpPr>
          <p:cNvPr id="162" name="Google Shape;162;p18"/>
          <p:cNvSpPr/>
          <p:nvPr/>
        </p:nvSpPr>
        <p:spPr>
          <a:xfrm>
            <a:off x="17494810" y="2371030"/>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3">
              <a:alphaModFix/>
            </a:blip>
            <a:stretch>
              <a:fillRect b="0" l="0" r="0" t="0"/>
            </a:stretch>
          </a:blipFill>
          <a:ln>
            <a:noFill/>
          </a:ln>
        </p:spPr>
      </p:sp>
      <p:sp>
        <p:nvSpPr>
          <p:cNvPr id="163" name="Google Shape;163;p18"/>
          <p:cNvSpPr/>
          <p:nvPr/>
        </p:nvSpPr>
        <p:spPr>
          <a:xfrm>
            <a:off x="2570549" y="949682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4">
              <a:alphaModFix/>
            </a:blip>
            <a:stretch>
              <a:fillRect b="0" l="0" r="0" t="0"/>
            </a:stretch>
          </a:blipFill>
          <a:ln>
            <a:noFill/>
          </a:ln>
        </p:spPr>
      </p:sp>
      <p:sp>
        <p:nvSpPr>
          <p:cNvPr id="164" name="Google Shape;164;p18"/>
          <p:cNvSpPr/>
          <p:nvPr/>
        </p:nvSpPr>
        <p:spPr>
          <a:xfrm rot="-5282649">
            <a:off x="16596506" y="6970869"/>
            <a:ext cx="3382987" cy="1154444"/>
          </a:xfrm>
          <a:custGeom>
            <a:rect b="b" l="l" r="r" t="t"/>
            <a:pathLst>
              <a:path extrusionOk="0" h="1154444" w="3382987">
                <a:moveTo>
                  <a:pt x="0" y="0"/>
                </a:moveTo>
                <a:lnTo>
                  <a:pt x="3382988" y="0"/>
                </a:lnTo>
                <a:lnTo>
                  <a:pt x="3382988" y="1154445"/>
                </a:lnTo>
                <a:lnTo>
                  <a:pt x="0" y="1154445"/>
                </a:lnTo>
                <a:lnTo>
                  <a:pt x="0" y="0"/>
                </a:lnTo>
                <a:close/>
              </a:path>
            </a:pathLst>
          </a:custGeom>
          <a:blipFill rotWithShape="1">
            <a:blip r:embed="rId15">
              <a:alphaModFix/>
            </a:blip>
            <a:stretch>
              <a:fillRect b="0" l="0" r="0" t="0"/>
            </a:stretch>
          </a:blipFill>
          <a:ln>
            <a:noFill/>
          </a:ln>
        </p:spPr>
      </p:sp>
      <p:sp>
        <p:nvSpPr>
          <p:cNvPr id="165" name="Google Shape;165;p18"/>
          <p:cNvSpPr/>
          <p:nvPr/>
        </p:nvSpPr>
        <p:spPr>
          <a:xfrm>
            <a:off x="17259300" y="-971659"/>
            <a:ext cx="3104522" cy="3342688"/>
          </a:xfrm>
          <a:custGeom>
            <a:rect b="b" l="l" r="r" t="t"/>
            <a:pathLst>
              <a:path extrusionOk="0" h="3342688" w="3104522">
                <a:moveTo>
                  <a:pt x="0" y="0"/>
                </a:moveTo>
                <a:lnTo>
                  <a:pt x="3104522" y="0"/>
                </a:lnTo>
                <a:lnTo>
                  <a:pt x="3104522" y="3342689"/>
                </a:lnTo>
                <a:lnTo>
                  <a:pt x="0" y="3342689"/>
                </a:lnTo>
                <a:lnTo>
                  <a:pt x="0" y="0"/>
                </a:lnTo>
                <a:close/>
              </a:path>
            </a:pathLst>
          </a:custGeom>
          <a:blipFill rotWithShape="1">
            <a:blip r:embed="rId16">
              <a:alphaModFix/>
            </a:blip>
            <a:stretch>
              <a:fillRect b="0" l="0" r="0" t="0"/>
            </a:stretch>
          </a:blipFill>
          <a:ln>
            <a:noFill/>
          </a:ln>
        </p:spPr>
      </p:sp>
      <p:sp>
        <p:nvSpPr>
          <p:cNvPr id="166" name="Google Shape;166;p18"/>
          <p:cNvSpPr txBox="1"/>
          <p:nvPr/>
        </p:nvSpPr>
        <p:spPr>
          <a:xfrm>
            <a:off x="786116" y="2513905"/>
            <a:ext cx="16708694" cy="391604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699" u="none" cap="none" strike="noStrike">
                <a:solidFill>
                  <a:srgbClr val="000000"/>
                </a:solidFill>
                <a:latin typeface="Arial"/>
                <a:ea typeface="Arial"/>
                <a:cs typeface="Arial"/>
                <a:sym typeface="Arial"/>
              </a:rPr>
              <a:t>The presence of keyloggers poses a significant cybersecurity risk due to their capability to intercept and record keystrokes, potentially compromising sensitive data. It is imperative to prioritize the development and implementation of robust detection and mitigation measures to fortify data security and privacy.</a:t>
            </a:r>
            <a:endParaRPr/>
          </a:p>
          <a:p>
            <a:pPr indent="0" lvl="0" marL="0" marR="0" rtl="0" algn="ctr">
              <a:lnSpc>
                <a:spcPct val="140010"/>
              </a:lnSpc>
              <a:spcBef>
                <a:spcPts val="0"/>
              </a:spcBef>
              <a:spcAft>
                <a:spcPts val="0"/>
              </a:spcAft>
              <a:buNone/>
            </a:pPr>
            <a:r>
              <a:t/>
            </a:r>
            <a:endParaRPr b="0" i="0" sz="3699"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72" name="Google Shape;172;p19"/>
          <p:cNvSpPr txBox="1"/>
          <p:nvPr/>
        </p:nvSpPr>
        <p:spPr>
          <a:xfrm>
            <a:off x="4136549" y="1181100"/>
            <a:ext cx="10014901" cy="909320"/>
          </a:xfrm>
          <a:prstGeom prst="rect">
            <a:avLst/>
          </a:prstGeom>
          <a:noFill/>
          <a:ln>
            <a:noFill/>
          </a:ln>
        </p:spPr>
        <p:txBody>
          <a:bodyPr anchorCtr="0" anchor="t" bIns="0" lIns="0" spcFirstLastPara="1" rIns="0" wrap="square" tIns="0">
            <a:spAutoFit/>
          </a:bodyPr>
          <a:lstStyle/>
          <a:p>
            <a:pPr indent="0" lvl="0" marL="0" marR="0" rtl="0" algn="ctr">
              <a:lnSpc>
                <a:spcPct val="96999"/>
              </a:lnSpc>
              <a:spcBef>
                <a:spcPts val="0"/>
              </a:spcBef>
              <a:spcAft>
                <a:spcPts val="0"/>
              </a:spcAft>
              <a:buNone/>
            </a:pPr>
            <a:r>
              <a:rPr b="1" i="0" lang="en-US" sz="6999" u="none" cap="none" strike="noStrike">
                <a:solidFill>
                  <a:srgbClr val="000000"/>
                </a:solidFill>
                <a:latin typeface="DM Sans"/>
                <a:ea typeface="DM Sans"/>
                <a:cs typeface="DM Sans"/>
                <a:sym typeface="DM Sans"/>
              </a:rPr>
              <a:t>PROJECT OVERVIEW</a:t>
            </a:r>
            <a:endParaRPr/>
          </a:p>
        </p:txBody>
      </p:sp>
      <p:sp>
        <p:nvSpPr>
          <p:cNvPr id="173" name="Google Shape;173;p19"/>
          <p:cNvSpPr/>
          <p:nvPr/>
        </p:nvSpPr>
        <p:spPr>
          <a:xfrm>
            <a:off x="-2329398" y="901798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4">
              <a:alphaModFix/>
            </a:blip>
            <a:stretch>
              <a:fillRect b="0" l="0" r="0" t="0"/>
            </a:stretch>
          </a:blipFill>
          <a:ln>
            <a:noFill/>
          </a:ln>
        </p:spPr>
      </p:sp>
      <p:sp>
        <p:nvSpPr>
          <p:cNvPr id="174" name="Google Shape;174;p19"/>
          <p:cNvSpPr/>
          <p:nvPr/>
        </p:nvSpPr>
        <p:spPr>
          <a:xfrm>
            <a:off x="5847044" y="9882374"/>
            <a:ext cx="3296956" cy="809253"/>
          </a:xfrm>
          <a:custGeom>
            <a:rect b="b" l="l" r="r" t="t"/>
            <a:pathLst>
              <a:path extrusionOk="0" h="809253" w="3296956">
                <a:moveTo>
                  <a:pt x="0" y="0"/>
                </a:moveTo>
                <a:lnTo>
                  <a:pt x="3296956" y="0"/>
                </a:lnTo>
                <a:lnTo>
                  <a:pt x="3296956" y="809252"/>
                </a:lnTo>
                <a:lnTo>
                  <a:pt x="0" y="809252"/>
                </a:lnTo>
                <a:lnTo>
                  <a:pt x="0" y="0"/>
                </a:lnTo>
                <a:close/>
              </a:path>
            </a:pathLst>
          </a:custGeom>
          <a:blipFill rotWithShape="1">
            <a:blip r:embed="rId5">
              <a:alphaModFix/>
            </a:blip>
            <a:stretch>
              <a:fillRect b="0" l="0" r="0" t="0"/>
            </a:stretch>
          </a:blipFill>
          <a:ln>
            <a:noFill/>
          </a:ln>
        </p:spPr>
      </p:sp>
      <p:sp>
        <p:nvSpPr>
          <p:cNvPr id="175" name="Google Shape;175;p19"/>
          <p:cNvSpPr/>
          <p:nvPr/>
        </p:nvSpPr>
        <p:spPr>
          <a:xfrm>
            <a:off x="14494772" y="9017983"/>
            <a:ext cx="4427843" cy="3481392"/>
          </a:xfrm>
          <a:custGeom>
            <a:rect b="b" l="l" r="r" t="t"/>
            <a:pathLst>
              <a:path extrusionOk="0" h="3481392" w="4427843">
                <a:moveTo>
                  <a:pt x="0" y="0"/>
                </a:moveTo>
                <a:lnTo>
                  <a:pt x="4427843" y="0"/>
                </a:lnTo>
                <a:lnTo>
                  <a:pt x="4427843" y="3481391"/>
                </a:lnTo>
                <a:lnTo>
                  <a:pt x="0" y="3481391"/>
                </a:lnTo>
                <a:lnTo>
                  <a:pt x="0" y="0"/>
                </a:lnTo>
                <a:close/>
              </a:path>
            </a:pathLst>
          </a:custGeom>
          <a:blipFill rotWithShape="1">
            <a:blip r:embed="rId6">
              <a:alphaModFix/>
            </a:blip>
            <a:stretch>
              <a:fillRect b="0" l="0" r="0" t="0"/>
            </a:stretch>
          </a:blipFill>
          <a:ln>
            <a:noFill/>
          </a:ln>
        </p:spPr>
      </p:sp>
      <p:sp>
        <p:nvSpPr>
          <p:cNvPr id="176" name="Google Shape;176;p19"/>
          <p:cNvSpPr/>
          <p:nvPr/>
        </p:nvSpPr>
        <p:spPr>
          <a:xfrm>
            <a:off x="-763398" y="-1534296"/>
            <a:ext cx="4899948" cy="3068592"/>
          </a:xfrm>
          <a:custGeom>
            <a:rect b="b" l="l" r="r" t="t"/>
            <a:pathLst>
              <a:path extrusionOk="0" h="3068592" w="4899948">
                <a:moveTo>
                  <a:pt x="0" y="0"/>
                </a:moveTo>
                <a:lnTo>
                  <a:pt x="4899947" y="0"/>
                </a:lnTo>
                <a:lnTo>
                  <a:pt x="4899947" y="3068592"/>
                </a:lnTo>
                <a:lnTo>
                  <a:pt x="0" y="3068592"/>
                </a:lnTo>
                <a:lnTo>
                  <a:pt x="0" y="0"/>
                </a:lnTo>
                <a:close/>
              </a:path>
            </a:pathLst>
          </a:custGeom>
          <a:blipFill rotWithShape="1">
            <a:blip r:embed="rId7">
              <a:alphaModFix/>
            </a:blip>
            <a:stretch>
              <a:fillRect b="0" l="0" r="0" t="0"/>
            </a:stretch>
          </a:blipFill>
          <a:ln>
            <a:noFill/>
          </a:ln>
        </p:spPr>
      </p:sp>
      <p:sp>
        <p:nvSpPr>
          <p:cNvPr id="177" name="Google Shape;177;p19"/>
          <p:cNvSpPr/>
          <p:nvPr/>
        </p:nvSpPr>
        <p:spPr>
          <a:xfrm>
            <a:off x="12801533" y="-3053980"/>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8">
              <a:alphaModFix/>
            </a:blip>
            <a:stretch>
              <a:fillRect b="0" l="0" r="0" t="0"/>
            </a:stretch>
          </a:blipFill>
          <a:ln>
            <a:noFill/>
          </a:ln>
        </p:spPr>
      </p:sp>
      <p:sp>
        <p:nvSpPr>
          <p:cNvPr id="178" name="Google Shape;178;p19"/>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9">
              <a:alphaModFix/>
            </a:blip>
            <a:stretch>
              <a:fillRect b="0" l="0" r="0" t="0"/>
            </a:stretch>
          </a:blipFill>
          <a:ln>
            <a:noFill/>
          </a:ln>
        </p:spPr>
      </p:sp>
      <p:sp>
        <p:nvSpPr>
          <p:cNvPr id="179" name="Google Shape;179;p19"/>
          <p:cNvSpPr/>
          <p:nvPr/>
        </p:nvSpPr>
        <p:spPr>
          <a:xfrm>
            <a:off x="7495522" y="-3297794"/>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10">
              <a:alphaModFix/>
            </a:blip>
            <a:stretch>
              <a:fillRect b="0" l="0" r="0" t="0"/>
            </a:stretch>
          </a:blipFill>
          <a:ln>
            <a:noFill/>
          </a:ln>
        </p:spPr>
      </p:sp>
      <p:sp>
        <p:nvSpPr>
          <p:cNvPr id="180" name="Google Shape;180;p19"/>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1">
              <a:alphaModFix/>
            </a:blip>
            <a:stretch>
              <a:fillRect b="0" l="0" r="0" t="0"/>
            </a:stretch>
          </a:blipFill>
          <a:ln>
            <a:noFill/>
          </a:ln>
        </p:spPr>
      </p:sp>
      <p:sp>
        <p:nvSpPr>
          <p:cNvPr id="181" name="Google Shape;181;p19"/>
          <p:cNvSpPr/>
          <p:nvPr/>
        </p:nvSpPr>
        <p:spPr>
          <a:xfrm>
            <a:off x="4861154" y="-2102294"/>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2">
              <a:alphaModFix/>
            </a:blip>
            <a:stretch>
              <a:fillRect b="0" l="0" r="0" t="0"/>
            </a:stretch>
          </a:blipFill>
          <a:ln>
            <a:noFill/>
          </a:ln>
        </p:spPr>
      </p:sp>
      <p:sp>
        <p:nvSpPr>
          <p:cNvPr id="182" name="Google Shape;182;p19"/>
          <p:cNvSpPr/>
          <p:nvPr/>
        </p:nvSpPr>
        <p:spPr>
          <a:xfrm>
            <a:off x="17494810" y="2371030"/>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3">
              <a:alphaModFix/>
            </a:blip>
            <a:stretch>
              <a:fillRect b="0" l="0" r="0" t="0"/>
            </a:stretch>
          </a:blipFill>
          <a:ln>
            <a:noFill/>
          </a:ln>
        </p:spPr>
      </p:sp>
      <p:sp>
        <p:nvSpPr>
          <p:cNvPr id="183" name="Google Shape;183;p19"/>
          <p:cNvSpPr/>
          <p:nvPr/>
        </p:nvSpPr>
        <p:spPr>
          <a:xfrm>
            <a:off x="2570549" y="949682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4">
              <a:alphaModFix/>
            </a:blip>
            <a:stretch>
              <a:fillRect b="0" l="0" r="0" t="0"/>
            </a:stretch>
          </a:blipFill>
          <a:ln>
            <a:noFill/>
          </a:ln>
        </p:spPr>
      </p:sp>
      <p:sp>
        <p:nvSpPr>
          <p:cNvPr id="184" name="Google Shape;184;p19"/>
          <p:cNvSpPr/>
          <p:nvPr/>
        </p:nvSpPr>
        <p:spPr>
          <a:xfrm rot="-5282649">
            <a:off x="16596506" y="6970869"/>
            <a:ext cx="3382987" cy="1154444"/>
          </a:xfrm>
          <a:custGeom>
            <a:rect b="b" l="l" r="r" t="t"/>
            <a:pathLst>
              <a:path extrusionOk="0" h="1154444" w="3382987">
                <a:moveTo>
                  <a:pt x="0" y="0"/>
                </a:moveTo>
                <a:lnTo>
                  <a:pt x="3382988" y="0"/>
                </a:lnTo>
                <a:lnTo>
                  <a:pt x="3382988" y="1154445"/>
                </a:lnTo>
                <a:lnTo>
                  <a:pt x="0" y="1154445"/>
                </a:lnTo>
                <a:lnTo>
                  <a:pt x="0" y="0"/>
                </a:lnTo>
                <a:close/>
              </a:path>
            </a:pathLst>
          </a:custGeom>
          <a:blipFill rotWithShape="1">
            <a:blip r:embed="rId15">
              <a:alphaModFix/>
            </a:blip>
            <a:stretch>
              <a:fillRect b="0" l="0" r="0" t="0"/>
            </a:stretch>
          </a:blipFill>
          <a:ln>
            <a:noFill/>
          </a:ln>
        </p:spPr>
      </p:sp>
      <p:sp>
        <p:nvSpPr>
          <p:cNvPr id="185" name="Google Shape;185;p19"/>
          <p:cNvSpPr/>
          <p:nvPr/>
        </p:nvSpPr>
        <p:spPr>
          <a:xfrm>
            <a:off x="17259300" y="-971659"/>
            <a:ext cx="3104522" cy="3342688"/>
          </a:xfrm>
          <a:custGeom>
            <a:rect b="b" l="l" r="r" t="t"/>
            <a:pathLst>
              <a:path extrusionOk="0" h="3342688" w="3104522">
                <a:moveTo>
                  <a:pt x="0" y="0"/>
                </a:moveTo>
                <a:lnTo>
                  <a:pt x="3104522" y="0"/>
                </a:lnTo>
                <a:lnTo>
                  <a:pt x="3104522" y="3342689"/>
                </a:lnTo>
                <a:lnTo>
                  <a:pt x="0" y="3342689"/>
                </a:lnTo>
                <a:lnTo>
                  <a:pt x="0" y="0"/>
                </a:lnTo>
                <a:close/>
              </a:path>
            </a:pathLst>
          </a:custGeom>
          <a:blipFill rotWithShape="1">
            <a:blip r:embed="rId16">
              <a:alphaModFix/>
            </a:blip>
            <a:stretch>
              <a:fillRect b="0" l="0" r="0" t="0"/>
            </a:stretch>
          </a:blipFill>
          <a:ln>
            <a:noFill/>
          </a:ln>
        </p:spPr>
      </p:sp>
      <p:sp>
        <p:nvSpPr>
          <p:cNvPr id="186" name="Google Shape;186;p19"/>
          <p:cNvSpPr txBox="1"/>
          <p:nvPr/>
        </p:nvSpPr>
        <p:spPr>
          <a:xfrm>
            <a:off x="1210584" y="2313880"/>
            <a:ext cx="15866832" cy="3518233"/>
          </a:xfrm>
          <a:prstGeom prst="rect">
            <a:avLst/>
          </a:prstGeom>
          <a:noFill/>
          <a:ln>
            <a:noFill/>
          </a:ln>
        </p:spPr>
        <p:txBody>
          <a:bodyPr anchorCtr="0" anchor="t" bIns="0" lIns="0" spcFirstLastPara="1" rIns="0" wrap="square" tIns="0">
            <a:spAutoFit/>
          </a:bodyPr>
          <a:lstStyle/>
          <a:p>
            <a:pPr indent="0" lvl="0" marL="0" marR="0" rtl="0" algn="ctr">
              <a:lnSpc>
                <a:spcPct val="140020"/>
              </a:lnSpc>
              <a:spcBef>
                <a:spcPts val="0"/>
              </a:spcBef>
              <a:spcAft>
                <a:spcPts val="0"/>
              </a:spcAft>
              <a:buNone/>
            </a:pPr>
            <a:r>
              <a:rPr b="0" i="0" lang="en-US" sz="2861" u="none" cap="none" strike="noStrike">
                <a:solidFill>
                  <a:srgbClr val="000000"/>
                </a:solidFill>
                <a:latin typeface="Arial"/>
                <a:ea typeface="Arial"/>
                <a:cs typeface="Arial"/>
                <a:sym typeface="Arial"/>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endParaRPr/>
          </a:p>
          <a:p>
            <a:pPr indent="0" lvl="0" marL="0" marR="0" rtl="0" algn="ctr">
              <a:lnSpc>
                <a:spcPct val="140020"/>
              </a:lnSpc>
              <a:spcBef>
                <a:spcPts val="0"/>
              </a:spcBef>
              <a:spcAft>
                <a:spcPts val="0"/>
              </a:spcAft>
              <a:buNone/>
            </a:pPr>
            <a:r>
              <a:t/>
            </a:r>
            <a:endParaRPr b="0" i="0" sz="2861" u="none" cap="none" strike="noStrike">
              <a:solidFill>
                <a:srgbClr val="000000"/>
              </a:solidFill>
              <a:latin typeface="Arial"/>
              <a:ea typeface="Arial"/>
              <a:cs typeface="Arial"/>
              <a:sym typeface="Arial"/>
            </a:endParaRPr>
          </a:p>
        </p:txBody>
      </p:sp>
      <p:sp>
        <p:nvSpPr>
          <p:cNvPr id="187" name="Google Shape;187;p19"/>
          <p:cNvSpPr txBox="1"/>
          <p:nvPr/>
        </p:nvSpPr>
        <p:spPr>
          <a:xfrm>
            <a:off x="1028700" y="5765438"/>
            <a:ext cx="16048716" cy="2380615"/>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sng" cap="none" strike="noStrike">
                <a:solidFill>
                  <a:srgbClr val="000000"/>
                </a:solidFill>
                <a:latin typeface="Open Sans ExtraBold"/>
                <a:ea typeface="Open Sans ExtraBold"/>
                <a:cs typeface="Open Sans ExtraBold"/>
                <a:sym typeface="Open Sans ExtraBold"/>
              </a:rPr>
              <a:t>For this Project we need to make sure to install two packages:</a:t>
            </a:r>
            <a:endParaRPr/>
          </a:p>
          <a:p>
            <a:pPr indent="0" lvl="0" marL="0" marR="0" rtl="0" algn="ctr">
              <a:lnSpc>
                <a:spcPct val="140011"/>
              </a:lnSpc>
              <a:spcBef>
                <a:spcPts val="0"/>
              </a:spcBef>
              <a:spcAft>
                <a:spcPts val="0"/>
              </a:spcAft>
              <a:buNone/>
            </a:pPr>
            <a:r>
              <a:t/>
            </a:r>
            <a:endParaRPr b="0" i="0" sz="3399" u="sng" cap="none" strike="noStrike">
              <a:solidFill>
                <a:srgbClr val="000000"/>
              </a:solidFill>
              <a:latin typeface="Open Sans ExtraBold"/>
              <a:ea typeface="Open Sans ExtraBold"/>
              <a:cs typeface="Open Sans ExtraBold"/>
              <a:sym typeface="Open Sans ExtraBold"/>
            </a:endParaRPr>
          </a:p>
          <a:p>
            <a:pPr indent="-367030" lvl="1" marL="734059" marR="0" rtl="0" algn="l">
              <a:lnSpc>
                <a:spcPct val="140011"/>
              </a:lnSpc>
              <a:spcBef>
                <a:spcPts val="0"/>
              </a:spcBef>
              <a:spcAft>
                <a:spcPts val="0"/>
              </a:spcAft>
              <a:buClr>
                <a:srgbClr val="000000"/>
              </a:buClr>
              <a:buSzPts val="3399"/>
              <a:buFont typeface="Arial"/>
              <a:buChar char="•"/>
            </a:pPr>
            <a:r>
              <a:rPr b="0" i="0" lang="en-US" sz="3399" u="none" cap="none" strike="noStrike">
                <a:solidFill>
                  <a:srgbClr val="000000"/>
                </a:solidFill>
                <a:latin typeface="Open Sans ExtraBold"/>
                <a:ea typeface="Open Sans ExtraBold"/>
                <a:cs typeface="Open Sans ExtraBold"/>
                <a:sym typeface="Open Sans ExtraBold"/>
              </a:rPr>
              <a:t>First one is pip pynput install.(pip install pynput)</a:t>
            </a:r>
            <a:endParaRPr/>
          </a:p>
          <a:p>
            <a:pPr indent="-367030" lvl="1" marL="734059" marR="0" rtl="0" algn="just">
              <a:lnSpc>
                <a:spcPct val="140011"/>
              </a:lnSpc>
              <a:spcBef>
                <a:spcPts val="0"/>
              </a:spcBef>
              <a:spcAft>
                <a:spcPts val="0"/>
              </a:spcAft>
              <a:buClr>
                <a:srgbClr val="000000"/>
              </a:buClr>
              <a:buSzPts val="3399"/>
              <a:buFont typeface="Arial"/>
              <a:buChar char="•"/>
            </a:pPr>
            <a:r>
              <a:rPr b="0" i="0" lang="en-US" sz="3399" u="none" cap="none" strike="noStrike">
                <a:solidFill>
                  <a:srgbClr val="000000"/>
                </a:solidFill>
                <a:latin typeface="Open Sans ExtraBold"/>
                <a:ea typeface="Open Sans ExtraBold"/>
                <a:cs typeface="Open Sans ExtraBold"/>
                <a:sym typeface="Open Sans ExtraBold"/>
              </a:rPr>
              <a:t>Next one is johns library.(pip install johns lib)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93" name="Google Shape;193;p20"/>
          <p:cNvSpPr txBox="1"/>
          <p:nvPr/>
        </p:nvSpPr>
        <p:spPr>
          <a:xfrm>
            <a:off x="2124362" y="852085"/>
            <a:ext cx="14039275" cy="909320"/>
          </a:xfrm>
          <a:prstGeom prst="rect">
            <a:avLst/>
          </a:prstGeom>
          <a:noFill/>
          <a:ln>
            <a:noFill/>
          </a:ln>
        </p:spPr>
        <p:txBody>
          <a:bodyPr anchorCtr="0" anchor="t" bIns="0" lIns="0" spcFirstLastPara="1" rIns="0" wrap="square" tIns="0">
            <a:spAutoFit/>
          </a:bodyPr>
          <a:lstStyle/>
          <a:p>
            <a:pPr indent="0" lvl="0" marL="0" marR="0" rtl="0" algn="ctr">
              <a:lnSpc>
                <a:spcPct val="96999"/>
              </a:lnSpc>
              <a:spcBef>
                <a:spcPts val="0"/>
              </a:spcBef>
              <a:spcAft>
                <a:spcPts val="0"/>
              </a:spcAft>
              <a:buNone/>
            </a:pPr>
            <a:r>
              <a:rPr b="1" i="0" lang="en-US" sz="6999" u="none" cap="none" strike="noStrike">
                <a:solidFill>
                  <a:srgbClr val="000000"/>
                </a:solidFill>
                <a:latin typeface="DM Sans"/>
                <a:ea typeface="DM Sans"/>
                <a:cs typeface="DM Sans"/>
                <a:sym typeface="DM Sans"/>
              </a:rPr>
              <a:t>WHO ARE THE END USERS?</a:t>
            </a:r>
            <a:endParaRPr/>
          </a:p>
        </p:txBody>
      </p:sp>
      <p:sp>
        <p:nvSpPr>
          <p:cNvPr id="194" name="Google Shape;194;p20"/>
          <p:cNvSpPr/>
          <p:nvPr/>
        </p:nvSpPr>
        <p:spPr>
          <a:xfrm>
            <a:off x="-2329398" y="901798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4">
              <a:alphaModFix/>
            </a:blip>
            <a:stretch>
              <a:fillRect b="0" l="0" r="0" t="0"/>
            </a:stretch>
          </a:blipFill>
          <a:ln>
            <a:noFill/>
          </a:ln>
        </p:spPr>
      </p:sp>
      <p:sp>
        <p:nvSpPr>
          <p:cNvPr id="195" name="Google Shape;195;p20"/>
          <p:cNvSpPr/>
          <p:nvPr/>
        </p:nvSpPr>
        <p:spPr>
          <a:xfrm>
            <a:off x="5847044" y="9882374"/>
            <a:ext cx="3296956" cy="809253"/>
          </a:xfrm>
          <a:custGeom>
            <a:rect b="b" l="l" r="r" t="t"/>
            <a:pathLst>
              <a:path extrusionOk="0" h="809253" w="3296956">
                <a:moveTo>
                  <a:pt x="0" y="0"/>
                </a:moveTo>
                <a:lnTo>
                  <a:pt x="3296956" y="0"/>
                </a:lnTo>
                <a:lnTo>
                  <a:pt x="3296956" y="809252"/>
                </a:lnTo>
                <a:lnTo>
                  <a:pt x="0" y="809252"/>
                </a:lnTo>
                <a:lnTo>
                  <a:pt x="0" y="0"/>
                </a:lnTo>
                <a:close/>
              </a:path>
            </a:pathLst>
          </a:custGeom>
          <a:blipFill rotWithShape="1">
            <a:blip r:embed="rId5">
              <a:alphaModFix/>
            </a:blip>
            <a:stretch>
              <a:fillRect b="0" l="0" r="0" t="0"/>
            </a:stretch>
          </a:blipFill>
          <a:ln>
            <a:noFill/>
          </a:ln>
        </p:spPr>
      </p:sp>
      <p:sp>
        <p:nvSpPr>
          <p:cNvPr id="196" name="Google Shape;196;p20"/>
          <p:cNvSpPr/>
          <p:nvPr/>
        </p:nvSpPr>
        <p:spPr>
          <a:xfrm>
            <a:off x="14494772" y="9017983"/>
            <a:ext cx="4427843" cy="3481392"/>
          </a:xfrm>
          <a:custGeom>
            <a:rect b="b" l="l" r="r" t="t"/>
            <a:pathLst>
              <a:path extrusionOk="0" h="3481392" w="4427843">
                <a:moveTo>
                  <a:pt x="0" y="0"/>
                </a:moveTo>
                <a:lnTo>
                  <a:pt x="4427843" y="0"/>
                </a:lnTo>
                <a:lnTo>
                  <a:pt x="4427843" y="3481391"/>
                </a:lnTo>
                <a:lnTo>
                  <a:pt x="0" y="3481391"/>
                </a:lnTo>
                <a:lnTo>
                  <a:pt x="0" y="0"/>
                </a:lnTo>
                <a:close/>
              </a:path>
            </a:pathLst>
          </a:custGeom>
          <a:blipFill rotWithShape="1">
            <a:blip r:embed="rId6">
              <a:alphaModFix/>
            </a:blip>
            <a:stretch>
              <a:fillRect b="0" l="0" r="0" t="0"/>
            </a:stretch>
          </a:blipFill>
          <a:ln>
            <a:noFill/>
          </a:ln>
        </p:spPr>
      </p:sp>
      <p:sp>
        <p:nvSpPr>
          <p:cNvPr id="197" name="Google Shape;197;p20"/>
          <p:cNvSpPr/>
          <p:nvPr/>
        </p:nvSpPr>
        <p:spPr>
          <a:xfrm>
            <a:off x="-1035889" y="-2021538"/>
            <a:ext cx="4899948" cy="3068592"/>
          </a:xfrm>
          <a:custGeom>
            <a:rect b="b" l="l" r="r" t="t"/>
            <a:pathLst>
              <a:path extrusionOk="0" h="3068592" w="4899948">
                <a:moveTo>
                  <a:pt x="0" y="0"/>
                </a:moveTo>
                <a:lnTo>
                  <a:pt x="4899948" y="0"/>
                </a:lnTo>
                <a:lnTo>
                  <a:pt x="4899948" y="3068593"/>
                </a:lnTo>
                <a:lnTo>
                  <a:pt x="0" y="3068593"/>
                </a:lnTo>
                <a:lnTo>
                  <a:pt x="0" y="0"/>
                </a:lnTo>
                <a:close/>
              </a:path>
            </a:pathLst>
          </a:custGeom>
          <a:blipFill rotWithShape="1">
            <a:blip r:embed="rId7">
              <a:alphaModFix/>
            </a:blip>
            <a:stretch>
              <a:fillRect b="0" l="0" r="0" t="0"/>
            </a:stretch>
          </a:blipFill>
          <a:ln>
            <a:noFill/>
          </a:ln>
        </p:spPr>
      </p:sp>
      <p:sp>
        <p:nvSpPr>
          <p:cNvPr id="198" name="Google Shape;198;p20"/>
          <p:cNvSpPr/>
          <p:nvPr/>
        </p:nvSpPr>
        <p:spPr>
          <a:xfrm>
            <a:off x="12801533" y="-3053980"/>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8">
              <a:alphaModFix/>
            </a:blip>
            <a:stretch>
              <a:fillRect b="0" l="0" r="0" t="0"/>
            </a:stretch>
          </a:blipFill>
          <a:ln>
            <a:noFill/>
          </a:ln>
        </p:spPr>
      </p:sp>
      <p:sp>
        <p:nvSpPr>
          <p:cNvPr id="199" name="Google Shape;199;p20"/>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9">
              <a:alphaModFix/>
            </a:blip>
            <a:stretch>
              <a:fillRect b="0" l="0" r="0" t="0"/>
            </a:stretch>
          </a:blipFill>
          <a:ln>
            <a:noFill/>
          </a:ln>
        </p:spPr>
      </p:sp>
      <p:sp>
        <p:nvSpPr>
          <p:cNvPr id="200" name="Google Shape;200;p20"/>
          <p:cNvSpPr/>
          <p:nvPr/>
        </p:nvSpPr>
        <p:spPr>
          <a:xfrm>
            <a:off x="7495522" y="-3297794"/>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10">
              <a:alphaModFix/>
            </a:blip>
            <a:stretch>
              <a:fillRect b="0" l="0" r="0" t="0"/>
            </a:stretch>
          </a:blipFill>
          <a:ln>
            <a:noFill/>
          </a:ln>
        </p:spPr>
      </p:sp>
      <p:sp>
        <p:nvSpPr>
          <p:cNvPr id="201" name="Google Shape;201;p20"/>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1">
              <a:alphaModFix/>
            </a:blip>
            <a:stretch>
              <a:fillRect b="0" l="0" r="0" t="0"/>
            </a:stretch>
          </a:blipFill>
          <a:ln>
            <a:noFill/>
          </a:ln>
        </p:spPr>
      </p:sp>
      <p:sp>
        <p:nvSpPr>
          <p:cNvPr id="202" name="Google Shape;202;p20"/>
          <p:cNvSpPr/>
          <p:nvPr/>
        </p:nvSpPr>
        <p:spPr>
          <a:xfrm>
            <a:off x="4861154" y="-2219615"/>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2">
              <a:alphaModFix/>
            </a:blip>
            <a:stretch>
              <a:fillRect b="0" l="0" r="0" t="0"/>
            </a:stretch>
          </a:blipFill>
          <a:ln>
            <a:noFill/>
          </a:ln>
        </p:spPr>
      </p:sp>
      <p:sp>
        <p:nvSpPr>
          <p:cNvPr id="203" name="Google Shape;203;p20"/>
          <p:cNvSpPr/>
          <p:nvPr/>
        </p:nvSpPr>
        <p:spPr>
          <a:xfrm>
            <a:off x="17494810" y="2371030"/>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3">
              <a:alphaModFix/>
            </a:blip>
            <a:stretch>
              <a:fillRect b="0" l="0" r="0" t="0"/>
            </a:stretch>
          </a:blipFill>
          <a:ln>
            <a:noFill/>
          </a:ln>
        </p:spPr>
      </p:sp>
      <p:sp>
        <p:nvSpPr>
          <p:cNvPr id="204" name="Google Shape;204;p20"/>
          <p:cNvSpPr/>
          <p:nvPr/>
        </p:nvSpPr>
        <p:spPr>
          <a:xfrm>
            <a:off x="2570549" y="949682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4">
              <a:alphaModFix/>
            </a:blip>
            <a:stretch>
              <a:fillRect b="0" l="0" r="0" t="0"/>
            </a:stretch>
          </a:blipFill>
          <a:ln>
            <a:noFill/>
          </a:ln>
        </p:spPr>
      </p:sp>
      <p:sp>
        <p:nvSpPr>
          <p:cNvPr id="205" name="Google Shape;205;p20"/>
          <p:cNvSpPr/>
          <p:nvPr/>
        </p:nvSpPr>
        <p:spPr>
          <a:xfrm rot="-5282649">
            <a:off x="16596506" y="6970869"/>
            <a:ext cx="3382987" cy="1154444"/>
          </a:xfrm>
          <a:custGeom>
            <a:rect b="b" l="l" r="r" t="t"/>
            <a:pathLst>
              <a:path extrusionOk="0" h="1154444" w="3382987">
                <a:moveTo>
                  <a:pt x="0" y="0"/>
                </a:moveTo>
                <a:lnTo>
                  <a:pt x="3382988" y="0"/>
                </a:lnTo>
                <a:lnTo>
                  <a:pt x="3382988" y="1154445"/>
                </a:lnTo>
                <a:lnTo>
                  <a:pt x="0" y="1154445"/>
                </a:lnTo>
                <a:lnTo>
                  <a:pt x="0" y="0"/>
                </a:lnTo>
                <a:close/>
              </a:path>
            </a:pathLst>
          </a:custGeom>
          <a:blipFill rotWithShape="1">
            <a:blip r:embed="rId15">
              <a:alphaModFix/>
            </a:blip>
            <a:stretch>
              <a:fillRect b="0" l="0" r="0" t="0"/>
            </a:stretch>
          </a:blipFill>
          <a:ln>
            <a:noFill/>
          </a:ln>
        </p:spPr>
      </p:sp>
      <p:sp>
        <p:nvSpPr>
          <p:cNvPr id="206" name="Google Shape;206;p20"/>
          <p:cNvSpPr/>
          <p:nvPr/>
        </p:nvSpPr>
        <p:spPr>
          <a:xfrm>
            <a:off x="17259300" y="-971659"/>
            <a:ext cx="3104522" cy="3342688"/>
          </a:xfrm>
          <a:custGeom>
            <a:rect b="b" l="l" r="r" t="t"/>
            <a:pathLst>
              <a:path extrusionOk="0" h="3342688" w="3104522">
                <a:moveTo>
                  <a:pt x="0" y="0"/>
                </a:moveTo>
                <a:lnTo>
                  <a:pt x="3104522" y="0"/>
                </a:lnTo>
                <a:lnTo>
                  <a:pt x="3104522" y="3342689"/>
                </a:lnTo>
                <a:lnTo>
                  <a:pt x="0" y="3342689"/>
                </a:lnTo>
                <a:lnTo>
                  <a:pt x="0" y="0"/>
                </a:lnTo>
                <a:close/>
              </a:path>
            </a:pathLst>
          </a:custGeom>
          <a:blipFill rotWithShape="1">
            <a:blip r:embed="rId16">
              <a:alphaModFix/>
            </a:blip>
            <a:stretch>
              <a:fillRect b="0" l="0" r="0" t="0"/>
            </a:stretch>
          </a:blipFill>
          <a:ln>
            <a:noFill/>
          </a:ln>
        </p:spPr>
      </p:sp>
      <p:sp>
        <p:nvSpPr>
          <p:cNvPr id="207" name="Google Shape;207;p20"/>
          <p:cNvSpPr txBox="1"/>
          <p:nvPr/>
        </p:nvSpPr>
        <p:spPr>
          <a:xfrm>
            <a:off x="794657" y="1877067"/>
            <a:ext cx="16858728" cy="68491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000000"/>
                </a:solidFill>
                <a:latin typeface="Arial"/>
                <a:ea typeface="Arial"/>
                <a:cs typeface="Arial"/>
                <a:sym typeface="Arial"/>
              </a:rPr>
              <a:t>End users of keyloggers can vary widely, depending on the intent and legality of their usage. Here are some categories:</a:t>
            </a:r>
            <a:endParaRPr/>
          </a:p>
          <a:p>
            <a:pPr indent="0" lvl="0" marL="0" marR="0" rtl="0" algn="l">
              <a:lnSpc>
                <a:spcPct val="140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280671" lvl="1" marL="561344" marR="0" rtl="0" algn="l">
              <a:lnSpc>
                <a:spcPct val="14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 Parents may use keyloggers to monitor their children's online activities to protect them from online predators, cyberbullying, or inappropriate content.</a:t>
            </a:r>
            <a:endParaRPr/>
          </a:p>
          <a:p>
            <a:pPr indent="0" lvl="0" marL="0" marR="0" rtl="0" algn="l">
              <a:lnSpc>
                <a:spcPct val="140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280671" lvl="1" marL="561344" marR="0" rtl="0" algn="l">
              <a:lnSpc>
                <a:spcPct val="14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Researchers might use keyloggers in controlled environments to study their behaviors and develop countermeasures against malicious keyloggers.</a:t>
            </a:r>
            <a:endParaRPr/>
          </a:p>
          <a:p>
            <a:pPr indent="0" lvl="0" marL="0" marR="0" rtl="0" algn="l">
              <a:lnSpc>
                <a:spcPct val="140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280671" lvl="1" marL="561344" marR="0" rtl="0" algn="l">
              <a:lnSpc>
                <a:spcPct val="14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 Some government agencies use keyloggers for surveillance and to gather evidence in investigations involving terrorism, cybercrime, or other serious offenses.</a:t>
            </a:r>
            <a:endParaRPr/>
          </a:p>
          <a:p>
            <a:pPr indent="0" lvl="0" marL="0" marR="0" rtl="0" algn="l">
              <a:lnSpc>
                <a:spcPct val="140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2600" u="none" cap="none" strike="noStrike">
                <a:solidFill>
                  <a:srgbClr val="000000"/>
                </a:solidFill>
                <a:latin typeface="Arial"/>
                <a:ea typeface="Arial"/>
                <a:cs typeface="Arial"/>
                <a:sym typeface="Arial"/>
              </a:rPr>
              <a:t>and more..............</a:t>
            </a:r>
            <a:endParaRPr/>
          </a:p>
          <a:p>
            <a:pPr indent="0" lvl="0" marL="0" marR="0" rtl="0" algn="l">
              <a:lnSpc>
                <a:spcPct val="140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213" name="Google Shape;213;p21"/>
          <p:cNvSpPr txBox="1"/>
          <p:nvPr/>
        </p:nvSpPr>
        <p:spPr>
          <a:xfrm>
            <a:off x="778484" y="1261246"/>
            <a:ext cx="16716326" cy="650875"/>
          </a:xfrm>
          <a:prstGeom prst="rect">
            <a:avLst/>
          </a:prstGeom>
          <a:noFill/>
          <a:ln>
            <a:noFill/>
          </a:ln>
        </p:spPr>
        <p:txBody>
          <a:bodyPr anchorCtr="0" anchor="t" bIns="0" lIns="0" spcFirstLastPara="1" rIns="0" wrap="square" tIns="0">
            <a:spAutoFit/>
          </a:bodyPr>
          <a:lstStyle/>
          <a:p>
            <a:pPr indent="0" lvl="0" marL="0" marR="0" rtl="0" algn="ctr">
              <a:lnSpc>
                <a:spcPct val="97000"/>
              </a:lnSpc>
              <a:spcBef>
                <a:spcPts val="0"/>
              </a:spcBef>
              <a:spcAft>
                <a:spcPts val="0"/>
              </a:spcAft>
              <a:buNone/>
            </a:pPr>
            <a:r>
              <a:rPr b="1" i="0" lang="en-US" sz="5000" u="none" cap="none" strike="noStrike">
                <a:solidFill>
                  <a:srgbClr val="000000"/>
                </a:solidFill>
                <a:latin typeface="DM Sans"/>
                <a:ea typeface="DM Sans"/>
                <a:cs typeface="DM Sans"/>
                <a:sym typeface="DM Sans"/>
              </a:rPr>
              <a:t>YOUR SOLUTION AND ITS VALUE PROPOSITION</a:t>
            </a:r>
            <a:endParaRPr/>
          </a:p>
        </p:txBody>
      </p:sp>
      <p:sp>
        <p:nvSpPr>
          <p:cNvPr id="214" name="Google Shape;214;p21"/>
          <p:cNvSpPr/>
          <p:nvPr/>
        </p:nvSpPr>
        <p:spPr>
          <a:xfrm>
            <a:off x="-2329398" y="901798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4">
              <a:alphaModFix/>
            </a:blip>
            <a:stretch>
              <a:fillRect b="0" l="0" r="0" t="0"/>
            </a:stretch>
          </a:blipFill>
          <a:ln>
            <a:noFill/>
          </a:ln>
        </p:spPr>
      </p:sp>
      <p:sp>
        <p:nvSpPr>
          <p:cNvPr id="215" name="Google Shape;215;p21"/>
          <p:cNvSpPr/>
          <p:nvPr/>
        </p:nvSpPr>
        <p:spPr>
          <a:xfrm>
            <a:off x="5847044" y="9882374"/>
            <a:ext cx="3296956" cy="809253"/>
          </a:xfrm>
          <a:custGeom>
            <a:rect b="b" l="l" r="r" t="t"/>
            <a:pathLst>
              <a:path extrusionOk="0" h="809253" w="3296956">
                <a:moveTo>
                  <a:pt x="0" y="0"/>
                </a:moveTo>
                <a:lnTo>
                  <a:pt x="3296956" y="0"/>
                </a:lnTo>
                <a:lnTo>
                  <a:pt x="3296956" y="809252"/>
                </a:lnTo>
                <a:lnTo>
                  <a:pt x="0" y="809252"/>
                </a:lnTo>
                <a:lnTo>
                  <a:pt x="0" y="0"/>
                </a:lnTo>
                <a:close/>
              </a:path>
            </a:pathLst>
          </a:custGeom>
          <a:blipFill rotWithShape="1">
            <a:blip r:embed="rId5">
              <a:alphaModFix/>
            </a:blip>
            <a:stretch>
              <a:fillRect b="0" l="0" r="0" t="0"/>
            </a:stretch>
          </a:blipFill>
          <a:ln>
            <a:noFill/>
          </a:ln>
        </p:spPr>
      </p:sp>
      <p:sp>
        <p:nvSpPr>
          <p:cNvPr id="216" name="Google Shape;216;p21"/>
          <p:cNvSpPr/>
          <p:nvPr/>
        </p:nvSpPr>
        <p:spPr>
          <a:xfrm>
            <a:off x="14494772" y="9017983"/>
            <a:ext cx="4427843" cy="3481392"/>
          </a:xfrm>
          <a:custGeom>
            <a:rect b="b" l="l" r="r" t="t"/>
            <a:pathLst>
              <a:path extrusionOk="0" h="3481392" w="4427843">
                <a:moveTo>
                  <a:pt x="0" y="0"/>
                </a:moveTo>
                <a:lnTo>
                  <a:pt x="4427843" y="0"/>
                </a:lnTo>
                <a:lnTo>
                  <a:pt x="4427843" y="3481391"/>
                </a:lnTo>
                <a:lnTo>
                  <a:pt x="0" y="3481391"/>
                </a:lnTo>
                <a:lnTo>
                  <a:pt x="0" y="0"/>
                </a:lnTo>
                <a:close/>
              </a:path>
            </a:pathLst>
          </a:custGeom>
          <a:blipFill rotWithShape="1">
            <a:blip r:embed="rId6">
              <a:alphaModFix/>
            </a:blip>
            <a:stretch>
              <a:fillRect b="0" l="0" r="0" t="0"/>
            </a:stretch>
          </a:blipFill>
          <a:ln>
            <a:noFill/>
          </a:ln>
        </p:spPr>
      </p:sp>
      <p:sp>
        <p:nvSpPr>
          <p:cNvPr id="217" name="Google Shape;217;p21"/>
          <p:cNvSpPr/>
          <p:nvPr/>
        </p:nvSpPr>
        <p:spPr>
          <a:xfrm>
            <a:off x="-763398" y="-1534296"/>
            <a:ext cx="4899948" cy="3068592"/>
          </a:xfrm>
          <a:custGeom>
            <a:rect b="b" l="l" r="r" t="t"/>
            <a:pathLst>
              <a:path extrusionOk="0" h="3068592" w="4899948">
                <a:moveTo>
                  <a:pt x="0" y="0"/>
                </a:moveTo>
                <a:lnTo>
                  <a:pt x="4899947" y="0"/>
                </a:lnTo>
                <a:lnTo>
                  <a:pt x="4899947" y="3068592"/>
                </a:lnTo>
                <a:lnTo>
                  <a:pt x="0" y="3068592"/>
                </a:lnTo>
                <a:lnTo>
                  <a:pt x="0" y="0"/>
                </a:lnTo>
                <a:close/>
              </a:path>
            </a:pathLst>
          </a:custGeom>
          <a:blipFill rotWithShape="1">
            <a:blip r:embed="rId7">
              <a:alphaModFix/>
            </a:blip>
            <a:stretch>
              <a:fillRect b="0" l="0" r="0" t="0"/>
            </a:stretch>
          </a:blipFill>
          <a:ln>
            <a:noFill/>
          </a:ln>
        </p:spPr>
      </p:sp>
      <p:sp>
        <p:nvSpPr>
          <p:cNvPr id="218" name="Google Shape;218;p21"/>
          <p:cNvSpPr/>
          <p:nvPr/>
        </p:nvSpPr>
        <p:spPr>
          <a:xfrm>
            <a:off x="12801533" y="-3053980"/>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8">
              <a:alphaModFix/>
            </a:blip>
            <a:stretch>
              <a:fillRect b="0" l="0" r="0" t="0"/>
            </a:stretch>
          </a:blipFill>
          <a:ln>
            <a:noFill/>
          </a:ln>
        </p:spPr>
      </p:sp>
      <p:sp>
        <p:nvSpPr>
          <p:cNvPr id="219" name="Google Shape;219;p21"/>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9">
              <a:alphaModFix/>
            </a:blip>
            <a:stretch>
              <a:fillRect b="0" l="0" r="0" t="0"/>
            </a:stretch>
          </a:blipFill>
          <a:ln>
            <a:noFill/>
          </a:ln>
        </p:spPr>
      </p:sp>
      <p:sp>
        <p:nvSpPr>
          <p:cNvPr id="220" name="Google Shape;220;p21"/>
          <p:cNvSpPr/>
          <p:nvPr/>
        </p:nvSpPr>
        <p:spPr>
          <a:xfrm>
            <a:off x="7495522" y="-3297794"/>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10">
              <a:alphaModFix/>
            </a:blip>
            <a:stretch>
              <a:fillRect b="0" l="0" r="0" t="0"/>
            </a:stretch>
          </a:blipFill>
          <a:ln>
            <a:noFill/>
          </a:ln>
        </p:spPr>
      </p:sp>
      <p:sp>
        <p:nvSpPr>
          <p:cNvPr id="221" name="Google Shape;221;p21"/>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1">
              <a:alphaModFix/>
            </a:blip>
            <a:stretch>
              <a:fillRect b="0" l="0" r="0" t="0"/>
            </a:stretch>
          </a:blipFill>
          <a:ln>
            <a:noFill/>
          </a:ln>
        </p:spPr>
      </p:sp>
      <p:sp>
        <p:nvSpPr>
          <p:cNvPr id="222" name="Google Shape;222;p21"/>
          <p:cNvSpPr/>
          <p:nvPr/>
        </p:nvSpPr>
        <p:spPr>
          <a:xfrm>
            <a:off x="4861154" y="-2102294"/>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2">
              <a:alphaModFix/>
            </a:blip>
            <a:stretch>
              <a:fillRect b="0" l="0" r="0" t="0"/>
            </a:stretch>
          </a:blipFill>
          <a:ln>
            <a:noFill/>
          </a:ln>
        </p:spPr>
      </p:sp>
      <p:sp>
        <p:nvSpPr>
          <p:cNvPr id="223" name="Google Shape;223;p21"/>
          <p:cNvSpPr/>
          <p:nvPr/>
        </p:nvSpPr>
        <p:spPr>
          <a:xfrm>
            <a:off x="17494810" y="2371030"/>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3">
              <a:alphaModFix/>
            </a:blip>
            <a:stretch>
              <a:fillRect b="0" l="0" r="0" t="0"/>
            </a:stretch>
          </a:blipFill>
          <a:ln>
            <a:noFill/>
          </a:ln>
        </p:spPr>
      </p:sp>
      <p:sp>
        <p:nvSpPr>
          <p:cNvPr id="224" name="Google Shape;224;p21"/>
          <p:cNvSpPr/>
          <p:nvPr/>
        </p:nvSpPr>
        <p:spPr>
          <a:xfrm>
            <a:off x="2570549" y="949682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4">
              <a:alphaModFix/>
            </a:blip>
            <a:stretch>
              <a:fillRect b="0" l="0" r="0" t="0"/>
            </a:stretch>
          </a:blipFill>
          <a:ln>
            <a:noFill/>
          </a:ln>
        </p:spPr>
      </p:sp>
      <p:sp>
        <p:nvSpPr>
          <p:cNvPr id="225" name="Google Shape;225;p21"/>
          <p:cNvSpPr/>
          <p:nvPr/>
        </p:nvSpPr>
        <p:spPr>
          <a:xfrm rot="-5282649">
            <a:off x="16596506" y="6970869"/>
            <a:ext cx="3382987" cy="1154444"/>
          </a:xfrm>
          <a:custGeom>
            <a:rect b="b" l="l" r="r" t="t"/>
            <a:pathLst>
              <a:path extrusionOk="0" h="1154444" w="3382987">
                <a:moveTo>
                  <a:pt x="0" y="0"/>
                </a:moveTo>
                <a:lnTo>
                  <a:pt x="3382988" y="0"/>
                </a:lnTo>
                <a:lnTo>
                  <a:pt x="3382988" y="1154445"/>
                </a:lnTo>
                <a:lnTo>
                  <a:pt x="0" y="1154445"/>
                </a:lnTo>
                <a:lnTo>
                  <a:pt x="0" y="0"/>
                </a:lnTo>
                <a:close/>
              </a:path>
            </a:pathLst>
          </a:custGeom>
          <a:blipFill rotWithShape="1">
            <a:blip r:embed="rId15">
              <a:alphaModFix/>
            </a:blip>
            <a:stretch>
              <a:fillRect b="0" l="0" r="0" t="0"/>
            </a:stretch>
          </a:blipFill>
          <a:ln>
            <a:noFill/>
          </a:ln>
        </p:spPr>
      </p:sp>
      <p:sp>
        <p:nvSpPr>
          <p:cNvPr id="226" name="Google Shape;226;p21"/>
          <p:cNvSpPr/>
          <p:nvPr/>
        </p:nvSpPr>
        <p:spPr>
          <a:xfrm>
            <a:off x="17259300" y="-971659"/>
            <a:ext cx="3104522" cy="3342688"/>
          </a:xfrm>
          <a:custGeom>
            <a:rect b="b" l="l" r="r" t="t"/>
            <a:pathLst>
              <a:path extrusionOk="0" h="3342688" w="3104522">
                <a:moveTo>
                  <a:pt x="0" y="0"/>
                </a:moveTo>
                <a:lnTo>
                  <a:pt x="3104522" y="0"/>
                </a:lnTo>
                <a:lnTo>
                  <a:pt x="3104522" y="3342689"/>
                </a:lnTo>
                <a:lnTo>
                  <a:pt x="0" y="3342689"/>
                </a:lnTo>
                <a:lnTo>
                  <a:pt x="0" y="0"/>
                </a:lnTo>
                <a:close/>
              </a:path>
            </a:pathLst>
          </a:custGeom>
          <a:blipFill rotWithShape="1">
            <a:blip r:embed="rId16">
              <a:alphaModFix/>
            </a:blip>
            <a:stretch>
              <a:fillRect b="0" l="0" r="0" t="0"/>
            </a:stretch>
          </a:blipFill>
          <a:ln>
            <a:noFill/>
          </a:ln>
        </p:spPr>
      </p:sp>
      <p:sp>
        <p:nvSpPr>
          <p:cNvPr id="227" name="Google Shape;227;p21"/>
          <p:cNvSpPr txBox="1"/>
          <p:nvPr/>
        </p:nvSpPr>
        <p:spPr>
          <a:xfrm>
            <a:off x="1028700" y="2313880"/>
            <a:ext cx="16624685" cy="6391437"/>
          </a:xfrm>
          <a:prstGeom prst="rect">
            <a:avLst/>
          </a:prstGeom>
          <a:noFill/>
          <a:ln>
            <a:noFill/>
          </a:ln>
        </p:spPr>
        <p:txBody>
          <a:bodyPr anchorCtr="0" anchor="t" bIns="0" lIns="0" spcFirstLastPara="1" rIns="0" wrap="square" tIns="0">
            <a:spAutoFit/>
          </a:bodyPr>
          <a:lstStyle/>
          <a:p>
            <a:pPr indent="-282678" lvl="1" marL="565358" marR="0" rtl="0" algn="just">
              <a:lnSpc>
                <a:spcPct val="140030"/>
              </a:lnSpc>
              <a:spcBef>
                <a:spcPts val="0"/>
              </a:spcBef>
              <a:spcAft>
                <a:spcPts val="0"/>
              </a:spcAft>
              <a:buClr>
                <a:srgbClr val="000000"/>
              </a:buClr>
              <a:buSzPts val="2618"/>
              <a:buFont typeface="Arial"/>
              <a:buChar char="•"/>
            </a:pPr>
            <a:r>
              <a:rPr b="0" i="0" lang="en-US" sz="2618" u="none" cap="none" strike="noStrike">
                <a:solidFill>
                  <a:srgbClr val="000000"/>
                </a:solidFill>
                <a:latin typeface="Arial"/>
                <a:ea typeface="Arial"/>
                <a:cs typeface="Arial"/>
                <a:sym typeface="Arial"/>
              </a:rPr>
              <a:t>Real-Time Detection: </a:t>
            </a:r>
            <a:endParaRPr/>
          </a:p>
          <a:p>
            <a:pPr indent="0" lvl="0" marL="0" marR="0" rtl="0" algn="just">
              <a:lnSpc>
                <a:spcPct val="140030"/>
              </a:lnSpc>
              <a:spcBef>
                <a:spcPts val="0"/>
              </a:spcBef>
              <a:spcAft>
                <a:spcPts val="0"/>
              </a:spcAft>
              <a:buNone/>
            </a:pPr>
            <a:r>
              <a:rPr b="0" i="0" lang="en-US" sz="2618" u="none" cap="none" strike="noStrike">
                <a:solidFill>
                  <a:srgbClr val="000000"/>
                </a:solidFill>
                <a:latin typeface="Arial"/>
                <a:ea typeface="Arial"/>
                <a:cs typeface="Arial"/>
                <a:sym typeface="Arial"/>
              </a:rPr>
              <a:t>        Utilizes machine learning algorithms to identify suspicious activities instantly.</a:t>
            </a:r>
            <a:endParaRPr/>
          </a:p>
          <a:p>
            <a:pPr indent="0" lvl="0" marL="0" marR="0" rtl="0" algn="just">
              <a:lnSpc>
                <a:spcPct val="140030"/>
              </a:lnSpc>
              <a:spcBef>
                <a:spcPts val="0"/>
              </a:spcBef>
              <a:spcAft>
                <a:spcPts val="0"/>
              </a:spcAft>
              <a:buNone/>
            </a:pPr>
            <a:r>
              <a:t/>
            </a:r>
            <a:endParaRPr b="0" i="0" sz="2618" u="none" cap="none" strike="noStrike">
              <a:solidFill>
                <a:srgbClr val="000000"/>
              </a:solidFill>
              <a:latin typeface="Arial"/>
              <a:ea typeface="Arial"/>
              <a:cs typeface="Arial"/>
              <a:sym typeface="Arial"/>
            </a:endParaRPr>
          </a:p>
          <a:p>
            <a:pPr indent="-282678" lvl="1" marL="565358" marR="0" rtl="0" algn="just">
              <a:lnSpc>
                <a:spcPct val="140030"/>
              </a:lnSpc>
              <a:spcBef>
                <a:spcPts val="0"/>
              </a:spcBef>
              <a:spcAft>
                <a:spcPts val="0"/>
              </a:spcAft>
              <a:buClr>
                <a:srgbClr val="000000"/>
              </a:buClr>
              <a:buSzPts val="2618"/>
              <a:buFont typeface="Arial"/>
              <a:buChar char="•"/>
            </a:pPr>
            <a:r>
              <a:rPr b="0" i="0" lang="en-US" sz="2618" u="none" cap="none" strike="noStrike">
                <a:solidFill>
                  <a:srgbClr val="000000"/>
                </a:solidFill>
                <a:latin typeface="Arial"/>
                <a:ea typeface="Arial"/>
                <a:cs typeface="Arial"/>
                <a:sym typeface="Arial"/>
              </a:rPr>
              <a:t>User-Friendly Interface: </a:t>
            </a:r>
            <a:endParaRPr/>
          </a:p>
          <a:p>
            <a:pPr indent="0" lvl="0" marL="0" marR="0" rtl="0" algn="just">
              <a:lnSpc>
                <a:spcPct val="140030"/>
              </a:lnSpc>
              <a:spcBef>
                <a:spcPts val="0"/>
              </a:spcBef>
              <a:spcAft>
                <a:spcPts val="0"/>
              </a:spcAft>
              <a:buNone/>
            </a:pPr>
            <a:r>
              <a:rPr b="0" i="0" lang="en-US" sz="2618" u="none" cap="none" strike="noStrike">
                <a:solidFill>
                  <a:srgbClr val="000000"/>
                </a:solidFill>
                <a:latin typeface="Arial"/>
                <a:ea typeface="Arial"/>
                <a:cs typeface="Arial"/>
                <a:sym typeface="Arial"/>
              </a:rPr>
              <a:t>        Simple, intuitive design ensuring ease of use for all user levels.</a:t>
            </a:r>
            <a:endParaRPr/>
          </a:p>
          <a:p>
            <a:pPr indent="0" lvl="0" marL="0" marR="0" rtl="0" algn="just">
              <a:lnSpc>
                <a:spcPct val="140030"/>
              </a:lnSpc>
              <a:spcBef>
                <a:spcPts val="0"/>
              </a:spcBef>
              <a:spcAft>
                <a:spcPts val="0"/>
              </a:spcAft>
              <a:buNone/>
            </a:pPr>
            <a:r>
              <a:t/>
            </a:r>
            <a:endParaRPr b="0" i="0" sz="2618" u="none" cap="none" strike="noStrike">
              <a:solidFill>
                <a:srgbClr val="000000"/>
              </a:solidFill>
              <a:latin typeface="Arial"/>
              <a:ea typeface="Arial"/>
              <a:cs typeface="Arial"/>
              <a:sym typeface="Arial"/>
            </a:endParaRPr>
          </a:p>
          <a:p>
            <a:pPr indent="-282678" lvl="1" marL="565358" marR="0" rtl="0" algn="just">
              <a:lnSpc>
                <a:spcPct val="140030"/>
              </a:lnSpc>
              <a:spcBef>
                <a:spcPts val="0"/>
              </a:spcBef>
              <a:spcAft>
                <a:spcPts val="0"/>
              </a:spcAft>
              <a:buClr>
                <a:srgbClr val="000000"/>
              </a:buClr>
              <a:buSzPts val="2618"/>
              <a:buFont typeface="Arial"/>
              <a:buChar char="•"/>
            </a:pPr>
            <a:r>
              <a:rPr b="0" i="0" lang="en-US" sz="2618" u="none" cap="none" strike="noStrike">
                <a:solidFill>
                  <a:srgbClr val="000000"/>
                </a:solidFill>
                <a:latin typeface="Arial"/>
                <a:ea typeface="Arial"/>
                <a:cs typeface="Arial"/>
                <a:sym typeface="Arial"/>
              </a:rPr>
              <a:t>Comprehensive Training Modules: </a:t>
            </a:r>
            <a:endParaRPr/>
          </a:p>
          <a:p>
            <a:pPr indent="0" lvl="0" marL="0" marR="0" rtl="0" algn="just">
              <a:lnSpc>
                <a:spcPct val="140030"/>
              </a:lnSpc>
              <a:spcBef>
                <a:spcPts val="0"/>
              </a:spcBef>
              <a:spcAft>
                <a:spcPts val="0"/>
              </a:spcAft>
              <a:buNone/>
            </a:pPr>
            <a:r>
              <a:rPr b="0" i="0" lang="en-US" sz="2618" u="none" cap="none" strike="noStrike">
                <a:solidFill>
                  <a:srgbClr val="000000"/>
                </a:solidFill>
                <a:latin typeface="Arial"/>
                <a:ea typeface="Arial"/>
                <a:cs typeface="Arial"/>
                <a:sym typeface="Arial"/>
              </a:rPr>
              <a:t>        Interactive and engaging training materials that educate users on cybersecurity.</a:t>
            </a:r>
            <a:endParaRPr/>
          </a:p>
          <a:p>
            <a:pPr indent="0" lvl="0" marL="0" marR="0" rtl="0" algn="just">
              <a:lnSpc>
                <a:spcPct val="140030"/>
              </a:lnSpc>
              <a:spcBef>
                <a:spcPts val="0"/>
              </a:spcBef>
              <a:spcAft>
                <a:spcPts val="0"/>
              </a:spcAft>
              <a:buNone/>
            </a:pPr>
            <a:r>
              <a:t/>
            </a:r>
            <a:endParaRPr b="0" i="0" sz="2618" u="none" cap="none" strike="noStrike">
              <a:solidFill>
                <a:srgbClr val="000000"/>
              </a:solidFill>
              <a:latin typeface="Arial"/>
              <a:ea typeface="Arial"/>
              <a:cs typeface="Arial"/>
              <a:sym typeface="Arial"/>
            </a:endParaRPr>
          </a:p>
          <a:p>
            <a:pPr indent="-282678" lvl="1" marL="565358" marR="0" rtl="0" algn="just">
              <a:lnSpc>
                <a:spcPct val="140030"/>
              </a:lnSpc>
              <a:spcBef>
                <a:spcPts val="0"/>
              </a:spcBef>
              <a:spcAft>
                <a:spcPts val="0"/>
              </a:spcAft>
              <a:buClr>
                <a:srgbClr val="000000"/>
              </a:buClr>
              <a:buSzPts val="2618"/>
              <a:buFont typeface="Arial"/>
              <a:buChar char="•"/>
            </a:pPr>
            <a:r>
              <a:rPr b="0" i="0" lang="en-US" sz="2618" u="none" cap="none" strike="noStrike">
                <a:solidFill>
                  <a:srgbClr val="000000"/>
                </a:solidFill>
                <a:latin typeface="Arial"/>
                <a:ea typeface="Arial"/>
                <a:cs typeface="Arial"/>
                <a:sym typeface="Arial"/>
              </a:rPr>
              <a:t>Integration with Existing Systems: </a:t>
            </a:r>
            <a:endParaRPr/>
          </a:p>
          <a:p>
            <a:pPr indent="0" lvl="0" marL="0" marR="0" rtl="0" algn="just">
              <a:lnSpc>
                <a:spcPct val="140030"/>
              </a:lnSpc>
              <a:spcBef>
                <a:spcPts val="0"/>
              </a:spcBef>
              <a:spcAft>
                <a:spcPts val="0"/>
              </a:spcAft>
              <a:buNone/>
            </a:pPr>
            <a:r>
              <a:rPr b="0" i="0" lang="en-US" sz="2618" u="none" cap="none" strike="noStrike">
                <a:solidFill>
                  <a:srgbClr val="000000"/>
                </a:solidFill>
                <a:latin typeface="Arial"/>
                <a:ea typeface="Arial"/>
                <a:cs typeface="Arial"/>
                <a:sym typeface="Arial"/>
              </a:rPr>
              <a:t>       Compatible with major operating systems and can be integrated into existing security protocols .</a:t>
            </a:r>
            <a:endParaRPr/>
          </a:p>
          <a:p>
            <a:pPr indent="0" lvl="0" marL="0" marR="0" rtl="0" algn="just">
              <a:lnSpc>
                <a:spcPct val="140030"/>
              </a:lnSpc>
              <a:spcBef>
                <a:spcPts val="0"/>
              </a:spcBef>
              <a:spcAft>
                <a:spcPts val="0"/>
              </a:spcAft>
              <a:buNone/>
            </a:pPr>
            <a:r>
              <a:t/>
            </a:r>
            <a:endParaRPr b="0" i="0" sz="2618" u="none" cap="none" strike="noStrike">
              <a:solidFill>
                <a:srgbClr val="000000"/>
              </a:solidFill>
              <a:latin typeface="Arial"/>
              <a:ea typeface="Arial"/>
              <a:cs typeface="Arial"/>
              <a:sym typeface="Arial"/>
            </a:endParaRPr>
          </a:p>
          <a:p>
            <a:pPr indent="-282678" lvl="1" marL="565358" marR="0" rtl="0" algn="just">
              <a:lnSpc>
                <a:spcPct val="140030"/>
              </a:lnSpc>
              <a:spcBef>
                <a:spcPts val="0"/>
              </a:spcBef>
              <a:spcAft>
                <a:spcPts val="0"/>
              </a:spcAft>
              <a:buClr>
                <a:srgbClr val="000000"/>
              </a:buClr>
              <a:buSzPts val="2618"/>
              <a:buFont typeface="Arial"/>
              <a:buChar char="•"/>
            </a:pPr>
            <a:r>
              <a:rPr b="0" i="0" lang="en-US" sz="2618" u="none" cap="none" strike="noStrike">
                <a:solidFill>
                  <a:srgbClr val="000000"/>
                </a:solidFill>
                <a:latin typeface="Arial"/>
                <a:ea typeface="Arial"/>
                <a:cs typeface="Arial"/>
                <a:sym typeface="Arial"/>
              </a:rPr>
              <a:t>Automated Updates:</a:t>
            </a:r>
            <a:endParaRPr/>
          </a:p>
          <a:p>
            <a:pPr indent="0" lvl="0" marL="0" marR="0" rtl="0" algn="just">
              <a:lnSpc>
                <a:spcPct val="140030"/>
              </a:lnSpc>
              <a:spcBef>
                <a:spcPts val="0"/>
              </a:spcBef>
              <a:spcAft>
                <a:spcPts val="0"/>
              </a:spcAft>
              <a:buNone/>
            </a:pPr>
            <a:r>
              <a:rPr b="0" i="0" lang="en-US" sz="2618" u="none" cap="none" strike="noStrike">
                <a:solidFill>
                  <a:srgbClr val="000000"/>
                </a:solidFill>
                <a:latin typeface="Arial"/>
                <a:ea typeface="Arial"/>
                <a:cs typeface="Arial"/>
                <a:sym typeface="Arial"/>
              </a:rPr>
              <a:t>       Regular updates to ensure protection against the latest keylogger threats.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