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2.xml" ContentType="application/vnd.openxmlformats-officedocument.presentationml.notesSlide+xml"/>
  <Override PartName="/ppt/notesSlides/notesSlide67.xml" ContentType="application/vnd.openxmlformats-officedocument.presentationml.notesSlide+xml"/>
  <Override PartName="/ppt/notesSlides/notesSlide10.xml" ContentType="application/vnd.openxmlformats-officedocument.presentationml.notesSlide+xml"/>
  <Override PartName="/ppt/notesSlides/notesSlide56.xml" ContentType="application/vnd.openxmlformats-officedocument.presentationml.notesSlide+xml"/>
  <Override PartName="/ppt/notesSlides/notesSlide4.xml" ContentType="application/vnd.openxmlformats-officedocument.presentationml.notesSlide+xml"/>
  <Override PartName="/ppt/notesSlides/notesSlide5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70.xml" ContentType="application/vnd.openxmlformats-officedocument.presentationml.notesSlide+xml"/>
  <Override PartName="/ppt/notesSlides/notesSlide11.xml" ContentType="application/vnd.openxmlformats-officedocument.presentationml.notesSlide+xml"/>
  <Override PartName="/ppt/notesSlides/notesSlide13.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2.xml" ContentType="application/vnd.openxmlformats-officedocument.presentationml.notesSlide+xml"/>
  <Override PartName="/ppt/notesSlides/notesSlide24.xml" ContentType="application/vnd.openxmlformats-officedocument.presentationml.notesSlide+xml"/>
  <Override PartName="/ppt/notesSlides/notesSlide27.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5.xml" ContentType="application/vnd.openxmlformats-officedocument.presentationml.notesSlide+xml"/>
  <Override PartName="/ppt/notesSlides/notesSlide37.xml" ContentType="application/vnd.openxmlformats-officedocument.presentationml.notesSlide+xml"/>
  <Override PartName="/ppt/notesSlides/notesSlide48.xml" ContentType="application/vnd.openxmlformats-officedocument.presentationml.notesSlide+xml"/>
  <Override PartName="/ppt/notesSlides/notesSlide55.xml" ContentType="application/vnd.openxmlformats-officedocument.presentationml.notesSlide+xml"/>
  <Override PartName="/ppt/notesSlides/notesSlide62.xml" ContentType="application/vnd.openxmlformats-officedocument.presentationml.notesSlide+xml"/>
  <Override PartName="/ppt/notesSlides/_rels/notesSlide67.xml.rels" ContentType="application/vnd.openxmlformats-package.relationships+xml"/>
  <Override PartName="/ppt/notesSlides/_rels/notesSlide10.xml.rels" ContentType="application/vnd.openxmlformats-package.relationships+xml"/>
  <Override PartName="/ppt/notesSlides/_rels/notesSlide6.xml.rels" ContentType="application/vnd.openxmlformats-package.relationships+xml"/>
  <Override PartName="/ppt/notesSlides/_rels/notesSlide2.xml.rels" ContentType="application/vnd.openxmlformats-package.relationships+xml"/>
  <Override PartName="/ppt/notesSlides/_rels/notesSlide58.xml.rels" ContentType="application/vnd.openxmlformats-package.relationships+xml"/>
  <Override PartName="/ppt/notesSlides/_rels/notesSlide56.xml.rels" ContentType="application/vnd.openxmlformats-package.relationships+xml"/>
  <Override PartName="/ppt/notesSlides/_rels/notesSlide4.xml.rels" ContentType="application/vnd.openxmlformats-package.relationships+xml"/>
  <Override PartName="/ppt/notesSlides/_rels/notesSlide7.xml.rels" ContentType="application/vnd.openxmlformats-package.relationships+xml"/>
  <Override PartName="/ppt/notesSlides/_rels/notesSlide70.xml.rels" ContentType="application/vnd.openxmlformats-package.relationships+xml"/>
  <Override PartName="/ppt/notesSlides/_rels/notesSlide8.xml.rels" ContentType="application/vnd.openxmlformats-package.relationships+xml"/>
  <Override PartName="/ppt/notesSlides/_rels/notesSlide11.xml.rels" ContentType="application/vnd.openxmlformats-package.relationships+xml"/>
  <Override PartName="/ppt/notesSlides/_rels/notesSlide13.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2.xml.rels" ContentType="application/vnd.openxmlformats-package.relationships+xml"/>
  <Override PartName="/ppt/notesSlides/_rels/notesSlide24.xml.rels" ContentType="application/vnd.openxmlformats-package.relationships+xml"/>
  <Override PartName="/ppt/notesSlides/_rels/notesSlide27.xml.rels" ContentType="application/vnd.openxmlformats-package.relationships+xml"/>
  <Override PartName="/ppt/notesSlides/_rels/notesSlide30.xml.rels" ContentType="application/vnd.openxmlformats-package.relationships+xml"/>
  <Override PartName="/ppt/notesSlides/_rels/notesSlide31.xml.rels" ContentType="application/vnd.openxmlformats-package.relationships+xml"/>
  <Override PartName="/ppt/notesSlides/_rels/notesSlide32.xml.rels" ContentType="application/vnd.openxmlformats-package.relationships+xml"/>
  <Override PartName="/ppt/notesSlides/_rels/notesSlide33.xml.rels" ContentType="application/vnd.openxmlformats-package.relationships+xml"/>
  <Override PartName="/ppt/notesSlides/_rels/notesSlide35.xml.rels" ContentType="application/vnd.openxmlformats-package.relationships+xml"/>
  <Override PartName="/ppt/notesSlides/_rels/notesSlide37.xml.rels" ContentType="application/vnd.openxmlformats-package.relationships+xml"/>
  <Override PartName="/ppt/notesSlides/_rels/notesSlide48.xml.rels" ContentType="application/vnd.openxmlformats-package.relationships+xml"/>
  <Override PartName="/ppt/notesSlides/_rels/notesSlide55.xml.rels" ContentType="application/vnd.openxmlformats-package.relationships+xml"/>
  <Override PartName="/ppt/notesSlides/_rels/notesSlide62.xml.rels" ContentType="application/vnd.openxmlformats-package.relationships+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21.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23.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52.xml.rels" ContentType="application/vnd.openxmlformats-package.relationships+xml"/>
  <Override PartName="/ppt/slides/_rels/slide25.xml.rels" ContentType="application/vnd.openxmlformats-package.relationships+xml"/>
  <Override PartName="/ppt/slides/_rels/slide9.xml.rels" ContentType="application/vnd.openxmlformats-package.relationships+xml"/>
  <Override PartName="/ppt/slides/_rels/slide53.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60.xml.rels" ContentType="application/vnd.openxmlformats-package.relationships+xml"/>
  <Override PartName="/ppt/slides/_rels/slide61.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slides/_rels/slide65.xml.rels" ContentType="application/vnd.openxmlformats-package.relationships+xml"/>
  <Override PartName="/ppt/slides/_rels/slide66.xml.rels" ContentType="application/vnd.openxmlformats-package.relationships+xml"/>
  <Override PartName="/ppt/slides/_rels/slide67.xml.rels" ContentType="application/vnd.openxmlformats-package.relationships+xml"/>
  <Override PartName="/ppt/slides/_rels/slide68.xml.rels" ContentType="application/vnd.openxmlformats-package.relationships+xml"/>
  <Override PartName="/ppt/slides/_rels/slide69.xml.rels" ContentType="application/vnd.openxmlformats-package.relationships+xml"/>
  <Override PartName="/ppt/slides/_rels/slide70.xml.rels" ContentType="application/vnd.openxmlformats-package.relationships+xml"/>
  <Override PartName="/ppt/media/image1.wmf" ContentType="image/x-wmf"/>
  <Override PartName="/ppt/media/image2.png" ContentType="image/png"/>
  <Override PartName="/ppt/media/image3.jpeg" ContentType="image/jpeg"/>
  <Override PartName="/ppt/media/image5.png" ContentType="image/png"/>
  <Override PartName="/ppt/media/image4.png" ContentType="image/png"/>
  <Override PartName="/ppt/media/image6.jpeg" ContentType="image/jpeg"/>
  <Override PartName="/ppt/media/image7.wmf" ContentType="image/x-wmf"/>
  <Override PartName="/ppt/media/image8.wmf" ContentType="image/x-wmf"/>
  <Override PartName="/ppt/media/image9.wmf" ContentType="image/x-wmf"/>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US" sz="1800" spc="-1" strike="noStrike">
                <a:solidFill>
                  <a:srgbClr val="000000"/>
                </a:solidFill>
                <a:latin typeface="Arial"/>
              </a:rPr>
              <a:t>Click to move the slide</a:t>
            </a:r>
            <a:endParaRPr b="0" lang="en-US" sz="1800" spc="-1" strike="noStrike">
              <a:solidFill>
                <a:srgbClr val="000000"/>
              </a:solidFill>
              <a:latin typeface="Arial"/>
            </a:endParaRPr>
          </a:p>
        </p:txBody>
      </p:sp>
      <p:sp>
        <p:nvSpPr>
          <p:cNvPr id="124"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125"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126"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127"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28"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F1210316-DD53-4B10-993F-BC94E5A272F1}"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62.xml.rels><?xml version="1.0" encoding="UTF-8"?>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
</Relationships>
</file>

<file path=ppt/notesSlides/_rels/notesSlide67.xml.rels><?xml version="1.0" encoding="UTF-8"?>
<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70.xml.rels><?xml version="1.0" encoding="UTF-8"?>
<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TextShape 1"/>
          <p:cNvSpPr txBox="1"/>
          <p:nvPr/>
        </p:nvSpPr>
        <p:spPr>
          <a:xfrm>
            <a:off x="3884760" y="8685360"/>
            <a:ext cx="2971440" cy="456840"/>
          </a:xfrm>
          <a:prstGeom prst="rect">
            <a:avLst/>
          </a:prstGeom>
          <a:noFill/>
          <a:ln w="0">
            <a:noFill/>
          </a:ln>
        </p:spPr>
        <p:txBody>
          <a:bodyPr anchor="b">
            <a:noAutofit/>
          </a:bodyPr>
          <a:p>
            <a:pPr algn="r">
              <a:lnSpc>
                <a:spcPct val="100000"/>
              </a:lnSpc>
            </a:pPr>
            <a:fld id="{D04447C9-C425-42FA-9D6B-78281E39D723}" type="slidenum">
              <a:rPr b="0" lang="en-US" sz="1200" spc="-1" strike="noStrike">
                <a:latin typeface="Times New Roman"/>
              </a:rPr>
              <a:t>70</a:t>
            </a:fld>
            <a:endParaRPr b="0" lang="en-US" sz="1200" spc="-1" strike="noStrike">
              <a:latin typeface="Times New Roman"/>
            </a:endParaRPr>
          </a:p>
        </p:txBody>
      </p:sp>
      <p:sp>
        <p:nvSpPr>
          <p:cNvPr id="302" name="PlaceHolder 2"/>
          <p:cNvSpPr>
            <a:spLocks noGrp="1"/>
          </p:cNvSpPr>
          <p:nvPr>
            <p:ph type="sldImg"/>
          </p:nvPr>
        </p:nvSpPr>
        <p:spPr>
          <a:xfrm>
            <a:off x="1143000" y="685800"/>
            <a:ext cx="4571640" cy="3428640"/>
          </a:xfrm>
          <a:prstGeom prst="rect">
            <a:avLst/>
          </a:prstGeom>
        </p:spPr>
      </p:sp>
      <p:sp>
        <p:nvSpPr>
          <p:cNvPr id="303"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TextShape 1"/>
          <p:cNvSpPr txBox="1"/>
          <p:nvPr/>
        </p:nvSpPr>
        <p:spPr>
          <a:xfrm>
            <a:off x="3884760" y="8685360"/>
            <a:ext cx="2971440" cy="456840"/>
          </a:xfrm>
          <a:prstGeom prst="rect">
            <a:avLst/>
          </a:prstGeom>
          <a:noFill/>
          <a:ln w="0">
            <a:noFill/>
          </a:ln>
        </p:spPr>
        <p:txBody>
          <a:bodyPr anchor="b">
            <a:noAutofit/>
          </a:bodyPr>
          <a:p>
            <a:pPr algn="r">
              <a:lnSpc>
                <a:spcPct val="100000"/>
              </a:lnSpc>
            </a:pPr>
            <a:fld id="{294F2DAE-C097-4DC5-A0D4-EE1A2B2360C7}" type="slidenum">
              <a:rPr b="0" lang="en-US" sz="1200" spc="-1" strike="noStrike">
                <a:latin typeface="Times New Roman"/>
              </a:rPr>
              <a:t>70</a:t>
            </a:fld>
            <a:endParaRPr b="0" lang="en-US" sz="1200" spc="-1" strike="noStrike">
              <a:latin typeface="Times New Roman"/>
            </a:endParaRPr>
          </a:p>
        </p:txBody>
      </p:sp>
      <p:sp>
        <p:nvSpPr>
          <p:cNvPr id="305" name="PlaceHolder 2"/>
          <p:cNvSpPr>
            <a:spLocks noGrp="1"/>
          </p:cNvSpPr>
          <p:nvPr>
            <p:ph type="sldImg"/>
          </p:nvPr>
        </p:nvSpPr>
        <p:spPr>
          <a:xfrm>
            <a:off x="1143000" y="685800"/>
            <a:ext cx="4571640" cy="3428640"/>
          </a:xfrm>
          <a:prstGeom prst="rect">
            <a:avLst/>
          </a:prstGeom>
        </p:spPr>
      </p:sp>
      <p:sp>
        <p:nvSpPr>
          <p:cNvPr id="306"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TextShape 1"/>
          <p:cNvSpPr txBox="1"/>
          <p:nvPr/>
        </p:nvSpPr>
        <p:spPr>
          <a:xfrm>
            <a:off x="3884760" y="8685360"/>
            <a:ext cx="2971440" cy="456840"/>
          </a:xfrm>
          <a:prstGeom prst="rect">
            <a:avLst/>
          </a:prstGeom>
          <a:noFill/>
          <a:ln w="0">
            <a:noFill/>
          </a:ln>
        </p:spPr>
        <p:txBody>
          <a:bodyPr anchor="b">
            <a:noAutofit/>
          </a:bodyPr>
          <a:p>
            <a:pPr algn="r">
              <a:lnSpc>
                <a:spcPct val="100000"/>
              </a:lnSpc>
            </a:pPr>
            <a:fld id="{2A6FFEB1-C522-479C-B994-5FD548D41E75}" type="slidenum">
              <a:rPr b="0" lang="en-US" sz="1200" spc="-1" strike="noStrike">
                <a:latin typeface="Times New Roman"/>
              </a:rPr>
              <a:t>70</a:t>
            </a:fld>
            <a:endParaRPr b="0" lang="en-US" sz="1200" spc="-1" strike="noStrike">
              <a:latin typeface="Times New Roman"/>
            </a:endParaRPr>
          </a:p>
        </p:txBody>
      </p:sp>
      <p:sp>
        <p:nvSpPr>
          <p:cNvPr id="308" name="PlaceHolder 2"/>
          <p:cNvSpPr>
            <a:spLocks noGrp="1"/>
          </p:cNvSpPr>
          <p:nvPr>
            <p:ph type="sldImg"/>
          </p:nvPr>
        </p:nvSpPr>
        <p:spPr>
          <a:xfrm>
            <a:off x="1143000" y="685800"/>
            <a:ext cx="4571640" cy="3428640"/>
          </a:xfrm>
          <a:prstGeom prst="rect">
            <a:avLst/>
          </a:prstGeom>
        </p:spPr>
      </p:sp>
      <p:sp>
        <p:nvSpPr>
          <p:cNvPr id="309"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TextShape 1"/>
          <p:cNvSpPr txBox="1"/>
          <p:nvPr/>
        </p:nvSpPr>
        <p:spPr>
          <a:xfrm>
            <a:off x="3884760" y="8685360"/>
            <a:ext cx="2971440" cy="456840"/>
          </a:xfrm>
          <a:prstGeom prst="rect">
            <a:avLst/>
          </a:prstGeom>
          <a:noFill/>
          <a:ln w="0">
            <a:noFill/>
          </a:ln>
        </p:spPr>
        <p:txBody>
          <a:bodyPr anchor="b">
            <a:noAutofit/>
          </a:bodyPr>
          <a:p>
            <a:pPr algn="r">
              <a:lnSpc>
                <a:spcPct val="100000"/>
              </a:lnSpc>
            </a:pPr>
            <a:fld id="{AA1E0981-06EE-42DA-89E1-6069788A0B58}" type="slidenum">
              <a:rPr b="0" lang="en-US" sz="1200" spc="-1" strike="noStrike">
                <a:latin typeface="Times New Roman"/>
              </a:rPr>
              <a:t>70</a:t>
            </a:fld>
            <a:endParaRPr b="0" lang="en-US" sz="1200" spc="-1" strike="noStrike">
              <a:latin typeface="Times New Roman"/>
            </a:endParaRPr>
          </a:p>
        </p:txBody>
      </p:sp>
      <p:sp>
        <p:nvSpPr>
          <p:cNvPr id="311" name="PlaceHolder 2"/>
          <p:cNvSpPr>
            <a:spLocks noGrp="1"/>
          </p:cNvSpPr>
          <p:nvPr>
            <p:ph type="sldImg"/>
          </p:nvPr>
        </p:nvSpPr>
        <p:spPr>
          <a:xfrm>
            <a:off x="1143000" y="685800"/>
            <a:ext cx="4571640" cy="3428640"/>
          </a:xfrm>
          <a:prstGeom prst="rect">
            <a:avLst/>
          </a:prstGeom>
        </p:spPr>
      </p:sp>
      <p:sp>
        <p:nvSpPr>
          <p:cNvPr id="312"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TextShape 1"/>
          <p:cNvSpPr txBox="1"/>
          <p:nvPr/>
        </p:nvSpPr>
        <p:spPr>
          <a:xfrm>
            <a:off x="3884760" y="8685360"/>
            <a:ext cx="2971440" cy="456840"/>
          </a:xfrm>
          <a:prstGeom prst="rect">
            <a:avLst/>
          </a:prstGeom>
          <a:noFill/>
          <a:ln w="0">
            <a:noFill/>
          </a:ln>
        </p:spPr>
        <p:txBody>
          <a:bodyPr anchor="b">
            <a:noAutofit/>
          </a:bodyPr>
          <a:p>
            <a:pPr algn="r">
              <a:lnSpc>
                <a:spcPct val="100000"/>
              </a:lnSpc>
            </a:pPr>
            <a:fld id="{6829CABC-3CCA-4F14-9EF0-8A0B31D03243}" type="slidenum">
              <a:rPr b="0" lang="en-US" sz="1200" spc="-1" strike="noStrike">
                <a:latin typeface="Times New Roman"/>
              </a:rPr>
              <a:t>70</a:t>
            </a:fld>
            <a:endParaRPr b="0" lang="en-US" sz="1200" spc="-1" strike="noStrike">
              <a:latin typeface="Times New Roman"/>
            </a:endParaRPr>
          </a:p>
        </p:txBody>
      </p:sp>
      <p:sp>
        <p:nvSpPr>
          <p:cNvPr id="314" name="PlaceHolder 2"/>
          <p:cNvSpPr>
            <a:spLocks noGrp="1"/>
          </p:cNvSpPr>
          <p:nvPr>
            <p:ph type="sldImg"/>
          </p:nvPr>
        </p:nvSpPr>
        <p:spPr>
          <a:xfrm>
            <a:off x="1143000" y="685800"/>
            <a:ext cx="4571640" cy="3428640"/>
          </a:xfrm>
          <a:prstGeom prst="rect">
            <a:avLst/>
          </a:prstGeom>
        </p:spPr>
      </p:sp>
      <p:sp>
        <p:nvSpPr>
          <p:cNvPr id="315"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TextShape 1"/>
          <p:cNvSpPr txBox="1"/>
          <p:nvPr/>
        </p:nvSpPr>
        <p:spPr>
          <a:xfrm>
            <a:off x="3884760" y="8685360"/>
            <a:ext cx="2971440" cy="456840"/>
          </a:xfrm>
          <a:prstGeom prst="rect">
            <a:avLst/>
          </a:prstGeom>
          <a:noFill/>
          <a:ln w="0">
            <a:noFill/>
          </a:ln>
        </p:spPr>
        <p:txBody>
          <a:bodyPr anchor="b">
            <a:noAutofit/>
          </a:bodyPr>
          <a:p>
            <a:pPr algn="r">
              <a:lnSpc>
                <a:spcPct val="100000"/>
              </a:lnSpc>
            </a:pPr>
            <a:fld id="{8501EE1E-B2F9-47C4-BCF5-E67E0E7532BD}" type="slidenum">
              <a:rPr b="0" lang="en-US" sz="1200" spc="-1" strike="noStrike">
                <a:latin typeface="Times New Roman"/>
              </a:rPr>
              <a:t>70</a:t>
            </a:fld>
            <a:endParaRPr b="0" lang="en-US" sz="1200" spc="-1" strike="noStrike">
              <a:latin typeface="Times New Roman"/>
            </a:endParaRPr>
          </a:p>
        </p:txBody>
      </p:sp>
      <p:sp>
        <p:nvSpPr>
          <p:cNvPr id="317" name="PlaceHolder 2"/>
          <p:cNvSpPr>
            <a:spLocks noGrp="1"/>
          </p:cNvSpPr>
          <p:nvPr>
            <p:ph type="sldImg"/>
          </p:nvPr>
        </p:nvSpPr>
        <p:spPr>
          <a:xfrm>
            <a:off x="1143000" y="685800"/>
            <a:ext cx="4571640" cy="3428640"/>
          </a:xfrm>
          <a:prstGeom prst="rect">
            <a:avLst/>
          </a:prstGeom>
        </p:spPr>
      </p:sp>
      <p:sp>
        <p:nvSpPr>
          <p:cNvPr id="318"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TextShape 1"/>
          <p:cNvSpPr txBox="1"/>
          <p:nvPr/>
        </p:nvSpPr>
        <p:spPr>
          <a:xfrm>
            <a:off x="3884760" y="8685360"/>
            <a:ext cx="2971440" cy="456840"/>
          </a:xfrm>
          <a:prstGeom prst="rect">
            <a:avLst/>
          </a:prstGeom>
          <a:noFill/>
          <a:ln w="0">
            <a:noFill/>
          </a:ln>
        </p:spPr>
        <p:txBody>
          <a:bodyPr anchor="b">
            <a:noAutofit/>
          </a:bodyPr>
          <a:p>
            <a:pPr algn="r">
              <a:lnSpc>
                <a:spcPct val="100000"/>
              </a:lnSpc>
            </a:pPr>
            <a:fld id="{B4313780-496A-4504-974D-FE85F4C69F06}" type="slidenum">
              <a:rPr b="0" lang="en-US" sz="1200" spc="-1" strike="noStrike">
                <a:latin typeface="Times New Roman"/>
              </a:rPr>
              <a:t>70</a:t>
            </a:fld>
            <a:endParaRPr b="0" lang="en-US" sz="1200" spc="-1" strike="noStrike">
              <a:latin typeface="Times New Roman"/>
            </a:endParaRPr>
          </a:p>
        </p:txBody>
      </p:sp>
      <p:sp>
        <p:nvSpPr>
          <p:cNvPr id="320" name="PlaceHolder 2"/>
          <p:cNvSpPr>
            <a:spLocks noGrp="1"/>
          </p:cNvSpPr>
          <p:nvPr>
            <p:ph type="sldImg"/>
          </p:nvPr>
        </p:nvSpPr>
        <p:spPr>
          <a:xfrm>
            <a:off x="1143000" y="685800"/>
            <a:ext cx="4571640" cy="3428640"/>
          </a:xfrm>
          <a:prstGeom prst="rect">
            <a:avLst/>
          </a:prstGeom>
        </p:spPr>
      </p:sp>
      <p:sp>
        <p:nvSpPr>
          <p:cNvPr id="321"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TextShape 1"/>
          <p:cNvSpPr txBox="1"/>
          <p:nvPr/>
        </p:nvSpPr>
        <p:spPr>
          <a:xfrm>
            <a:off x="3884760" y="8685360"/>
            <a:ext cx="2971440" cy="456840"/>
          </a:xfrm>
          <a:prstGeom prst="rect">
            <a:avLst/>
          </a:prstGeom>
          <a:noFill/>
          <a:ln w="0">
            <a:noFill/>
          </a:ln>
        </p:spPr>
        <p:txBody>
          <a:bodyPr anchor="b">
            <a:noAutofit/>
          </a:bodyPr>
          <a:p>
            <a:pPr algn="r">
              <a:lnSpc>
                <a:spcPct val="100000"/>
              </a:lnSpc>
            </a:pPr>
            <a:fld id="{939CD33A-063E-4753-91FB-78F73D3055B0}" type="slidenum">
              <a:rPr b="0" lang="en-US" sz="1200" spc="-1" strike="noStrike">
                <a:latin typeface="Times New Roman"/>
              </a:rPr>
              <a:t>70</a:t>
            </a:fld>
            <a:endParaRPr b="0" lang="en-US" sz="1200" spc="-1" strike="noStrike">
              <a:latin typeface="Times New Roman"/>
            </a:endParaRPr>
          </a:p>
        </p:txBody>
      </p:sp>
      <p:sp>
        <p:nvSpPr>
          <p:cNvPr id="323" name="PlaceHolder 2"/>
          <p:cNvSpPr>
            <a:spLocks noGrp="1"/>
          </p:cNvSpPr>
          <p:nvPr>
            <p:ph type="sldImg"/>
          </p:nvPr>
        </p:nvSpPr>
        <p:spPr>
          <a:xfrm>
            <a:off x="1143000" y="685800"/>
            <a:ext cx="4571640" cy="3428640"/>
          </a:xfrm>
          <a:prstGeom prst="rect">
            <a:avLst/>
          </a:prstGeom>
        </p:spPr>
      </p:sp>
      <p:sp>
        <p:nvSpPr>
          <p:cNvPr id="324"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TextShape 1"/>
          <p:cNvSpPr txBox="1"/>
          <p:nvPr/>
        </p:nvSpPr>
        <p:spPr>
          <a:xfrm>
            <a:off x="3884760" y="8685360"/>
            <a:ext cx="2971440" cy="456840"/>
          </a:xfrm>
          <a:prstGeom prst="rect">
            <a:avLst/>
          </a:prstGeom>
          <a:noFill/>
          <a:ln w="0">
            <a:noFill/>
          </a:ln>
        </p:spPr>
        <p:txBody>
          <a:bodyPr anchor="b">
            <a:noAutofit/>
          </a:bodyPr>
          <a:p>
            <a:pPr algn="r">
              <a:lnSpc>
                <a:spcPct val="100000"/>
              </a:lnSpc>
            </a:pPr>
            <a:fld id="{2011666A-AE87-4EF8-A6C4-1BEC7B7EB0A2}" type="slidenum">
              <a:rPr b="0" lang="en-US" sz="1200" spc="-1" strike="noStrike">
                <a:latin typeface="Times New Roman"/>
              </a:rPr>
              <a:t>70</a:t>
            </a:fld>
            <a:endParaRPr b="0" lang="en-US" sz="1200" spc="-1" strike="noStrike">
              <a:latin typeface="Times New Roman"/>
            </a:endParaRPr>
          </a:p>
        </p:txBody>
      </p:sp>
      <p:sp>
        <p:nvSpPr>
          <p:cNvPr id="287" name="PlaceHolder 2"/>
          <p:cNvSpPr>
            <a:spLocks noGrp="1"/>
          </p:cNvSpPr>
          <p:nvPr>
            <p:ph type="sldImg"/>
          </p:nvPr>
        </p:nvSpPr>
        <p:spPr>
          <a:xfrm>
            <a:off x="1143000" y="685800"/>
            <a:ext cx="4571640" cy="3428640"/>
          </a:xfrm>
          <a:prstGeom prst="rect">
            <a:avLst/>
          </a:prstGeom>
        </p:spPr>
      </p:sp>
      <p:sp>
        <p:nvSpPr>
          <p:cNvPr id="288"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TextShape 1"/>
          <p:cNvSpPr txBox="1"/>
          <p:nvPr/>
        </p:nvSpPr>
        <p:spPr>
          <a:xfrm>
            <a:off x="3884760" y="8685360"/>
            <a:ext cx="2971440" cy="456840"/>
          </a:xfrm>
          <a:prstGeom prst="rect">
            <a:avLst/>
          </a:prstGeom>
          <a:noFill/>
          <a:ln w="0">
            <a:noFill/>
          </a:ln>
        </p:spPr>
        <p:txBody>
          <a:bodyPr anchor="b">
            <a:noAutofit/>
          </a:bodyPr>
          <a:p>
            <a:pPr algn="r">
              <a:lnSpc>
                <a:spcPct val="100000"/>
              </a:lnSpc>
            </a:pPr>
            <a:fld id="{F119EB78-F296-44C4-B33B-79145EC34D16}" type="slidenum">
              <a:rPr b="0" lang="en-US" sz="1200" spc="-1" strike="noStrike">
                <a:latin typeface="Times New Roman"/>
              </a:rPr>
              <a:t>70</a:t>
            </a:fld>
            <a:endParaRPr b="0" lang="en-US" sz="1200" spc="-1" strike="noStrike">
              <a:latin typeface="Times New Roman"/>
            </a:endParaRPr>
          </a:p>
        </p:txBody>
      </p:sp>
      <p:sp>
        <p:nvSpPr>
          <p:cNvPr id="326" name="PlaceHolder 2"/>
          <p:cNvSpPr>
            <a:spLocks noGrp="1"/>
          </p:cNvSpPr>
          <p:nvPr>
            <p:ph type="sldImg"/>
          </p:nvPr>
        </p:nvSpPr>
        <p:spPr>
          <a:xfrm>
            <a:off x="1143000" y="685800"/>
            <a:ext cx="4571640" cy="3428640"/>
          </a:xfrm>
          <a:prstGeom prst="rect">
            <a:avLst/>
          </a:prstGeom>
        </p:spPr>
      </p:sp>
      <p:sp>
        <p:nvSpPr>
          <p:cNvPr id="327"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TextShape 1"/>
          <p:cNvSpPr txBox="1"/>
          <p:nvPr/>
        </p:nvSpPr>
        <p:spPr>
          <a:xfrm>
            <a:off x="3884760" y="8685360"/>
            <a:ext cx="2971440" cy="456840"/>
          </a:xfrm>
          <a:prstGeom prst="rect">
            <a:avLst/>
          </a:prstGeom>
          <a:noFill/>
          <a:ln w="0">
            <a:noFill/>
          </a:ln>
        </p:spPr>
        <p:txBody>
          <a:bodyPr anchor="b">
            <a:noAutofit/>
          </a:bodyPr>
          <a:p>
            <a:pPr algn="r">
              <a:lnSpc>
                <a:spcPct val="100000"/>
              </a:lnSpc>
            </a:pPr>
            <a:fld id="{A2D13A7B-BB27-4A24-A208-3AFCCC54DF93}" type="slidenum">
              <a:rPr b="0" lang="en-US" sz="1200" spc="-1" strike="noStrike">
                <a:latin typeface="Times New Roman"/>
              </a:rPr>
              <a:t>70</a:t>
            </a:fld>
            <a:endParaRPr b="0" lang="en-US" sz="1200" spc="-1" strike="noStrike">
              <a:latin typeface="Times New Roman"/>
            </a:endParaRPr>
          </a:p>
        </p:txBody>
      </p:sp>
      <p:sp>
        <p:nvSpPr>
          <p:cNvPr id="329" name="PlaceHolder 2"/>
          <p:cNvSpPr>
            <a:spLocks noGrp="1"/>
          </p:cNvSpPr>
          <p:nvPr>
            <p:ph type="sldImg"/>
          </p:nvPr>
        </p:nvSpPr>
        <p:spPr>
          <a:xfrm>
            <a:off x="1143000" y="685800"/>
            <a:ext cx="4571640" cy="3428640"/>
          </a:xfrm>
          <a:prstGeom prst="rect">
            <a:avLst/>
          </a:prstGeom>
        </p:spPr>
      </p:sp>
      <p:sp>
        <p:nvSpPr>
          <p:cNvPr id="330"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TextShape 1"/>
          <p:cNvSpPr txBox="1"/>
          <p:nvPr/>
        </p:nvSpPr>
        <p:spPr>
          <a:xfrm>
            <a:off x="3884760" y="8685360"/>
            <a:ext cx="2971440" cy="456840"/>
          </a:xfrm>
          <a:prstGeom prst="rect">
            <a:avLst/>
          </a:prstGeom>
          <a:noFill/>
          <a:ln w="0">
            <a:noFill/>
          </a:ln>
        </p:spPr>
        <p:txBody>
          <a:bodyPr anchor="b">
            <a:noAutofit/>
          </a:bodyPr>
          <a:p>
            <a:pPr algn="r">
              <a:lnSpc>
                <a:spcPct val="100000"/>
              </a:lnSpc>
            </a:pPr>
            <a:fld id="{4F9C5264-4DCA-42EA-B810-AC92ED2D3910}" type="slidenum">
              <a:rPr b="0" lang="en-US" sz="1200" spc="-1" strike="noStrike">
                <a:latin typeface="Times New Roman"/>
              </a:rPr>
              <a:t>70</a:t>
            </a:fld>
            <a:endParaRPr b="0" lang="en-US" sz="1200" spc="-1" strike="noStrike">
              <a:latin typeface="Times New Roman"/>
            </a:endParaRPr>
          </a:p>
        </p:txBody>
      </p:sp>
      <p:sp>
        <p:nvSpPr>
          <p:cNvPr id="332" name="PlaceHolder 2"/>
          <p:cNvSpPr>
            <a:spLocks noGrp="1"/>
          </p:cNvSpPr>
          <p:nvPr>
            <p:ph type="sldImg"/>
          </p:nvPr>
        </p:nvSpPr>
        <p:spPr>
          <a:xfrm>
            <a:off x="1143000" y="685800"/>
            <a:ext cx="4571640" cy="3428640"/>
          </a:xfrm>
          <a:prstGeom prst="rect">
            <a:avLst/>
          </a:prstGeom>
        </p:spPr>
      </p:sp>
      <p:sp>
        <p:nvSpPr>
          <p:cNvPr id="333"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TextShape 1"/>
          <p:cNvSpPr txBox="1"/>
          <p:nvPr/>
        </p:nvSpPr>
        <p:spPr>
          <a:xfrm>
            <a:off x="3884760" y="8685360"/>
            <a:ext cx="2971440" cy="456840"/>
          </a:xfrm>
          <a:prstGeom prst="rect">
            <a:avLst/>
          </a:prstGeom>
          <a:noFill/>
          <a:ln w="0">
            <a:noFill/>
          </a:ln>
        </p:spPr>
        <p:txBody>
          <a:bodyPr anchor="b">
            <a:noAutofit/>
          </a:bodyPr>
          <a:p>
            <a:pPr algn="r">
              <a:lnSpc>
                <a:spcPct val="100000"/>
              </a:lnSpc>
            </a:pPr>
            <a:fld id="{D0B8BA75-E66A-4AE3-A7C3-321195A84BF1}" type="slidenum">
              <a:rPr b="0" lang="en-US" sz="1200" spc="-1" strike="noStrike">
                <a:latin typeface="Times New Roman"/>
              </a:rPr>
              <a:t>70</a:t>
            </a:fld>
            <a:endParaRPr b="0" lang="en-US" sz="1200" spc="-1" strike="noStrike">
              <a:latin typeface="Times New Roman"/>
            </a:endParaRPr>
          </a:p>
        </p:txBody>
      </p:sp>
      <p:sp>
        <p:nvSpPr>
          <p:cNvPr id="335" name="PlaceHolder 2"/>
          <p:cNvSpPr>
            <a:spLocks noGrp="1"/>
          </p:cNvSpPr>
          <p:nvPr>
            <p:ph type="sldImg"/>
          </p:nvPr>
        </p:nvSpPr>
        <p:spPr>
          <a:xfrm>
            <a:off x="1143000" y="685800"/>
            <a:ext cx="4571640" cy="3428640"/>
          </a:xfrm>
          <a:prstGeom prst="rect">
            <a:avLst/>
          </a:prstGeom>
        </p:spPr>
      </p:sp>
      <p:sp>
        <p:nvSpPr>
          <p:cNvPr id="336"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TextShape 1"/>
          <p:cNvSpPr txBox="1"/>
          <p:nvPr/>
        </p:nvSpPr>
        <p:spPr>
          <a:xfrm>
            <a:off x="3884760" y="8685360"/>
            <a:ext cx="2971440" cy="456840"/>
          </a:xfrm>
          <a:prstGeom prst="rect">
            <a:avLst/>
          </a:prstGeom>
          <a:noFill/>
          <a:ln w="0">
            <a:noFill/>
          </a:ln>
        </p:spPr>
        <p:txBody>
          <a:bodyPr anchor="b">
            <a:noAutofit/>
          </a:bodyPr>
          <a:p>
            <a:pPr algn="r">
              <a:lnSpc>
                <a:spcPct val="100000"/>
              </a:lnSpc>
            </a:pPr>
            <a:fld id="{293F59AE-038F-432E-B161-C8A8D5097D94}" type="slidenum">
              <a:rPr b="0" lang="en-US" sz="1200" spc="-1" strike="noStrike">
                <a:latin typeface="Times New Roman"/>
              </a:rPr>
              <a:t>70</a:t>
            </a:fld>
            <a:endParaRPr b="0" lang="en-US" sz="1200" spc="-1" strike="noStrike">
              <a:latin typeface="Times New Roman"/>
            </a:endParaRPr>
          </a:p>
        </p:txBody>
      </p:sp>
      <p:sp>
        <p:nvSpPr>
          <p:cNvPr id="338" name="PlaceHolder 2"/>
          <p:cNvSpPr>
            <a:spLocks noGrp="1"/>
          </p:cNvSpPr>
          <p:nvPr>
            <p:ph type="sldImg"/>
          </p:nvPr>
        </p:nvSpPr>
        <p:spPr>
          <a:xfrm>
            <a:off x="1143000" y="685800"/>
            <a:ext cx="4571640" cy="3428640"/>
          </a:xfrm>
          <a:prstGeom prst="rect">
            <a:avLst/>
          </a:prstGeom>
        </p:spPr>
      </p:sp>
      <p:sp>
        <p:nvSpPr>
          <p:cNvPr id="339"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TextShape 1"/>
          <p:cNvSpPr txBox="1"/>
          <p:nvPr/>
        </p:nvSpPr>
        <p:spPr>
          <a:xfrm>
            <a:off x="3884760" y="8685360"/>
            <a:ext cx="2971440" cy="456840"/>
          </a:xfrm>
          <a:prstGeom prst="rect">
            <a:avLst/>
          </a:prstGeom>
          <a:noFill/>
          <a:ln w="0">
            <a:noFill/>
          </a:ln>
        </p:spPr>
        <p:txBody>
          <a:bodyPr anchor="b">
            <a:noAutofit/>
          </a:bodyPr>
          <a:p>
            <a:pPr algn="r">
              <a:lnSpc>
                <a:spcPct val="100000"/>
              </a:lnSpc>
            </a:pPr>
            <a:fld id="{0B8DEB23-83DC-4544-9761-BACE6C7D3FE9}" type="slidenum">
              <a:rPr b="0" lang="en-US" sz="1200" spc="-1" strike="noStrike">
                <a:latin typeface="Times New Roman"/>
              </a:rPr>
              <a:t>70</a:t>
            </a:fld>
            <a:endParaRPr b="0" lang="en-US" sz="1200" spc="-1" strike="noStrike">
              <a:latin typeface="Times New Roman"/>
            </a:endParaRPr>
          </a:p>
        </p:txBody>
      </p:sp>
      <p:sp>
        <p:nvSpPr>
          <p:cNvPr id="341" name="PlaceHolder 2"/>
          <p:cNvSpPr>
            <a:spLocks noGrp="1"/>
          </p:cNvSpPr>
          <p:nvPr>
            <p:ph type="sldImg"/>
          </p:nvPr>
        </p:nvSpPr>
        <p:spPr>
          <a:xfrm>
            <a:off x="1143000" y="685800"/>
            <a:ext cx="4571640" cy="3428640"/>
          </a:xfrm>
          <a:prstGeom prst="rect">
            <a:avLst/>
          </a:prstGeom>
        </p:spPr>
      </p:sp>
      <p:sp>
        <p:nvSpPr>
          <p:cNvPr id="342"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TextShape 1"/>
          <p:cNvSpPr txBox="1"/>
          <p:nvPr/>
        </p:nvSpPr>
        <p:spPr>
          <a:xfrm>
            <a:off x="3884760" y="8685360"/>
            <a:ext cx="2971440" cy="456840"/>
          </a:xfrm>
          <a:prstGeom prst="rect">
            <a:avLst/>
          </a:prstGeom>
          <a:noFill/>
          <a:ln w="0">
            <a:noFill/>
          </a:ln>
        </p:spPr>
        <p:txBody>
          <a:bodyPr anchor="b">
            <a:noAutofit/>
          </a:bodyPr>
          <a:p>
            <a:pPr algn="r">
              <a:lnSpc>
                <a:spcPct val="100000"/>
              </a:lnSpc>
            </a:pPr>
            <a:fld id="{61BA59E4-3281-4449-A12F-A21648CF4961}" type="slidenum">
              <a:rPr b="0" lang="en-US" sz="1200" spc="-1" strike="noStrike">
                <a:latin typeface="Times New Roman"/>
              </a:rPr>
              <a:t>70</a:t>
            </a:fld>
            <a:endParaRPr b="0" lang="en-US" sz="1200" spc="-1" strike="noStrike">
              <a:latin typeface="Times New Roman"/>
            </a:endParaRPr>
          </a:p>
        </p:txBody>
      </p:sp>
      <p:sp>
        <p:nvSpPr>
          <p:cNvPr id="344" name="PlaceHolder 2"/>
          <p:cNvSpPr>
            <a:spLocks noGrp="1"/>
          </p:cNvSpPr>
          <p:nvPr>
            <p:ph type="sldImg"/>
          </p:nvPr>
        </p:nvSpPr>
        <p:spPr>
          <a:xfrm>
            <a:off x="1143000" y="685800"/>
            <a:ext cx="4571640" cy="3428640"/>
          </a:xfrm>
          <a:prstGeom prst="rect">
            <a:avLst/>
          </a:prstGeom>
        </p:spPr>
      </p:sp>
      <p:sp>
        <p:nvSpPr>
          <p:cNvPr id="345"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TextShape 1"/>
          <p:cNvSpPr txBox="1"/>
          <p:nvPr/>
        </p:nvSpPr>
        <p:spPr>
          <a:xfrm>
            <a:off x="3884760" y="8685360"/>
            <a:ext cx="2971440" cy="456840"/>
          </a:xfrm>
          <a:prstGeom prst="rect">
            <a:avLst/>
          </a:prstGeom>
          <a:noFill/>
          <a:ln w="0">
            <a:noFill/>
          </a:ln>
        </p:spPr>
        <p:txBody>
          <a:bodyPr anchor="b">
            <a:noAutofit/>
          </a:bodyPr>
          <a:p>
            <a:pPr algn="r">
              <a:lnSpc>
                <a:spcPct val="100000"/>
              </a:lnSpc>
            </a:pPr>
            <a:fld id="{991211EA-F936-48F0-96A3-D068BC93B67A}" type="slidenum">
              <a:rPr b="0" lang="en-US" sz="1200" spc="-1" strike="noStrike">
                <a:latin typeface="Times New Roman"/>
              </a:rPr>
              <a:t>70</a:t>
            </a:fld>
            <a:endParaRPr b="0" lang="en-US" sz="1200" spc="-1" strike="noStrike">
              <a:latin typeface="Times New Roman"/>
            </a:endParaRPr>
          </a:p>
        </p:txBody>
      </p:sp>
      <p:sp>
        <p:nvSpPr>
          <p:cNvPr id="347" name="PlaceHolder 2"/>
          <p:cNvSpPr>
            <a:spLocks noGrp="1"/>
          </p:cNvSpPr>
          <p:nvPr>
            <p:ph type="sldImg"/>
          </p:nvPr>
        </p:nvSpPr>
        <p:spPr>
          <a:xfrm>
            <a:off x="1143000" y="685800"/>
            <a:ext cx="4571640" cy="3428640"/>
          </a:xfrm>
          <a:prstGeom prst="rect">
            <a:avLst/>
          </a:prstGeom>
        </p:spPr>
      </p:sp>
      <p:sp>
        <p:nvSpPr>
          <p:cNvPr id="348"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PlaceHolder 1"/>
          <p:cNvSpPr>
            <a:spLocks noGrp="1"/>
          </p:cNvSpPr>
          <p:nvPr>
            <p:ph type="sldImg"/>
          </p:nvPr>
        </p:nvSpPr>
        <p:spPr>
          <a:xfrm>
            <a:off x="1143000" y="685800"/>
            <a:ext cx="4571640" cy="3428640"/>
          </a:xfrm>
          <a:prstGeom prst="rect">
            <a:avLst/>
          </a:prstGeom>
        </p:spPr>
      </p:sp>
      <p:sp>
        <p:nvSpPr>
          <p:cNvPr id="350" name="PlaceHolder 2"/>
          <p:cNvSpPr>
            <a:spLocks noGrp="1"/>
          </p:cNvSpPr>
          <p:nvPr>
            <p:ph type="body"/>
          </p:nvPr>
        </p:nvSpPr>
        <p:spPr>
          <a:xfrm>
            <a:off x="685800" y="4343400"/>
            <a:ext cx="5486040" cy="4114440"/>
          </a:xfrm>
          <a:prstGeom prst="rect">
            <a:avLst/>
          </a:prstGeom>
        </p:spPr>
        <p:txBody>
          <a:bodyPr>
            <a:normAutofit/>
          </a:bodyPr>
          <a:p>
            <a:endParaRPr b="0" lang="en-US" sz="2000" spc="-1" strike="noStrike">
              <a:latin typeface="Arial"/>
            </a:endParaRPr>
          </a:p>
        </p:txBody>
      </p:sp>
      <p:sp>
        <p:nvSpPr>
          <p:cNvPr id="351" name="TextShape 3"/>
          <p:cNvSpPr txBox="1"/>
          <p:nvPr/>
        </p:nvSpPr>
        <p:spPr>
          <a:xfrm>
            <a:off x="3884760" y="8685360"/>
            <a:ext cx="2971440" cy="456840"/>
          </a:xfrm>
          <a:prstGeom prst="rect">
            <a:avLst/>
          </a:prstGeom>
          <a:noFill/>
          <a:ln w="0">
            <a:noFill/>
          </a:ln>
        </p:spPr>
        <p:txBody>
          <a:bodyPr anchor="b">
            <a:noAutofit/>
          </a:bodyPr>
          <a:p>
            <a:pPr algn="r">
              <a:lnSpc>
                <a:spcPct val="100000"/>
              </a:lnSpc>
            </a:pPr>
            <a:fld id="{04E42249-69D3-4D3A-9893-64A9F0B5D269}" type="slidenum">
              <a:rPr b="0" lang="en-IN" sz="1200" spc="-1" strike="noStrike">
                <a:solidFill>
                  <a:srgbClr val="000000"/>
                </a:solidFill>
                <a:latin typeface="+mn-lt"/>
                <a:ea typeface="+mn-ea"/>
              </a:rPr>
              <a:t>35</a:t>
            </a:fld>
            <a:endParaRPr b="0" lang="en-US" sz="1200" spc="-1" strike="noStrike">
              <a:latin typeface="Times New Roman"/>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TextShape 1"/>
          <p:cNvSpPr txBox="1"/>
          <p:nvPr/>
        </p:nvSpPr>
        <p:spPr>
          <a:xfrm>
            <a:off x="3884760" y="8685360"/>
            <a:ext cx="2971440" cy="456840"/>
          </a:xfrm>
          <a:prstGeom prst="rect">
            <a:avLst/>
          </a:prstGeom>
          <a:noFill/>
          <a:ln w="0">
            <a:noFill/>
          </a:ln>
        </p:spPr>
        <p:txBody>
          <a:bodyPr anchor="b">
            <a:noAutofit/>
          </a:bodyPr>
          <a:p>
            <a:pPr algn="r">
              <a:lnSpc>
                <a:spcPct val="100000"/>
              </a:lnSpc>
            </a:pPr>
            <a:fld id="{C1A3B400-146B-479A-85F2-9E7498A3AA28}" type="slidenum">
              <a:rPr b="0" lang="en-US" sz="1200" spc="-1" strike="noStrike">
                <a:latin typeface="Times New Roman"/>
              </a:rPr>
              <a:t>35</a:t>
            </a:fld>
            <a:endParaRPr b="0" lang="en-US" sz="1200" spc="-1" strike="noStrike">
              <a:latin typeface="Times New Roman"/>
            </a:endParaRPr>
          </a:p>
        </p:txBody>
      </p:sp>
      <p:sp>
        <p:nvSpPr>
          <p:cNvPr id="353" name="PlaceHolder 2"/>
          <p:cNvSpPr>
            <a:spLocks noGrp="1"/>
          </p:cNvSpPr>
          <p:nvPr>
            <p:ph type="sldImg"/>
          </p:nvPr>
        </p:nvSpPr>
        <p:spPr>
          <a:xfrm>
            <a:off x="1143000" y="685800"/>
            <a:ext cx="4571640" cy="3428640"/>
          </a:xfrm>
          <a:prstGeom prst="rect">
            <a:avLst/>
          </a:prstGeom>
        </p:spPr>
      </p:sp>
      <p:sp>
        <p:nvSpPr>
          <p:cNvPr id="354"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TextShape 1"/>
          <p:cNvSpPr txBox="1"/>
          <p:nvPr/>
        </p:nvSpPr>
        <p:spPr>
          <a:xfrm>
            <a:off x="3884760" y="8685360"/>
            <a:ext cx="2971440" cy="456840"/>
          </a:xfrm>
          <a:prstGeom prst="rect">
            <a:avLst/>
          </a:prstGeom>
          <a:noFill/>
          <a:ln w="0">
            <a:noFill/>
          </a:ln>
        </p:spPr>
        <p:txBody>
          <a:bodyPr anchor="b">
            <a:noAutofit/>
          </a:bodyPr>
          <a:p>
            <a:pPr algn="r">
              <a:lnSpc>
                <a:spcPct val="100000"/>
              </a:lnSpc>
            </a:pPr>
            <a:fld id="{32439965-843C-4E8A-8BDF-B09E36445B1F}" type="slidenum">
              <a:rPr b="0" lang="en-US" sz="1200" spc="-1" strike="noStrike">
                <a:latin typeface="Times New Roman"/>
              </a:rPr>
              <a:t>70</a:t>
            </a:fld>
            <a:endParaRPr b="0" lang="en-US" sz="1200" spc="-1" strike="noStrike">
              <a:latin typeface="Times New Roman"/>
            </a:endParaRPr>
          </a:p>
        </p:txBody>
      </p:sp>
      <p:sp>
        <p:nvSpPr>
          <p:cNvPr id="290" name="PlaceHolder 2"/>
          <p:cNvSpPr>
            <a:spLocks noGrp="1"/>
          </p:cNvSpPr>
          <p:nvPr>
            <p:ph type="sldImg"/>
          </p:nvPr>
        </p:nvSpPr>
        <p:spPr>
          <a:xfrm>
            <a:off x="1143000" y="685800"/>
            <a:ext cx="4571640" cy="3428640"/>
          </a:xfrm>
          <a:prstGeom prst="rect">
            <a:avLst/>
          </a:prstGeom>
        </p:spPr>
      </p:sp>
      <p:sp>
        <p:nvSpPr>
          <p:cNvPr id="291"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TextShape 1"/>
          <p:cNvSpPr txBox="1"/>
          <p:nvPr/>
        </p:nvSpPr>
        <p:spPr>
          <a:xfrm>
            <a:off x="3884760" y="8685360"/>
            <a:ext cx="2971440" cy="456840"/>
          </a:xfrm>
          <a:prstGeom prst="rect">
            <a:avLst/>
          </a:prstGeom>
          <a:noFill/>
          <a:ln w="0">
            <a:noFill/>
          </a:ln>
        </p:spPr>
        <p:txBody>
          <a:bodyPr anchor="b">
            <a:noAutofit/>
          </a:bodyPr>
          <a:p>
            <a:pPr algn="r">
              <a:lnSpc>
                <a:spcPct val="100000"/>
              </a:lnSpc>
            </a:pPr>
            <a:fld id="{D1C6CE13-F473-4252-A6EC-A424035A7D1D}" type="slidenum">
              <a:rPr b="0" lang="en-US" sz="1200" spc="-1" strike="noStrike">
                <a:latin typeface="Times New Roman"/>
              </a:rPr>
              <a:t>35</a:t>
            </a:fld>
            <a:endParaRPr b="0" lang="en-US" sz="1200" spc="-1" strike="noStrike">
              <a:latin typeface="Times New Roman"/>
            </a:endParaRPr>
          </a:p>
        </p:txBody>
      </p:sp>
      <p:sp>
        <p:nvSpPr>
          <p:cNvPr id="356" name="PlaceHolder 2"/>
          <p:cNvSpPr>
            <a:spLocks noGrp="1"/>
          </p:cNvSpPr>
          <p:nvPr>
            <p:ph type="sldImg"/>
          </p:nvPr>
        </p:nvSpPr>
        <p:spPr>
          <a:xfrm>
            <a:off x="1143000" y="685800"/>
            <a:ext cx="4571640" cy="3428640"/>
          </a:xfrm>
          <a:prstGeom prst="rect">
            <a:avLst/>
          </a:prstGeom>
        </p:spPr>
      </p:sp>
      <p:sp>
        <p:nvSpPr>
          <p:cNvPr id="357"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notesSlides/notesSlide5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TextShape 1"/>
          <p:cNvSpPr txBox="1"/>
          <p:nvPr/>
        </p:nvSpPr>
        <p:spPr>
          <a:xfrm>
            <a:off x="3884760" y="8685360"/>
            <a:ext cx="2971440" cy="456840"/>
          </a:xfrm>
          <a:prstGeom prst="rect">
            <a:avLst/>
          </a:prstGeom>
          <a:noFill/>
          <a:ln w="0">
            <a:noFill/>
          </a:ln>
        </p:spPr>
        <p:txBody>
          <a:bodyPr anchor="b">
            <a:noAutofit/>
          </a:bodyPr>
          <a:p>
            <a:pPr algn="r">
              <a:lnSpc>
                <a:spcPct val="100000"/>
              </a:lnSpc>
            </a:pPr>
            <a:fld id="{58BA1D38-D7B9-4FE2-AD86-7CB8EAEAEF0D}" type="slidenum">
              <a:rPr b="0" lang="en-US" sz="1200" spc="-1" strike="noStrike">
                <a:latin typeface="Times New Roman"/>
              </a:rPr>
              <a:t>35</a:t>
            </a:fld>
            <a:endParaRPr b="0" lang="en-US" sz="1200" spc="-1" strike="noStrike">
              <a:latin typeface="Times New Roman"/>
            </a:endParaRPr>
          </a:p>
        </p:txBody>
      </p:sp>
      <p:sp>
        <p:nvSpPr>
          <p:cNvPr id="359" name="PlaceHolder 2"/>
          <p:cNvSpPr>
            <a:spLocks noGrp="1"/>
          </p:cNvSpPr>
          <p:nvPr>
            <p:ph type="sldImg"/>
          </p:nvPr>
        </p:nvSpPr>
        <p:spPr>
          <a:xfrm>
            <a:off x="1143000" y="685800"/>
            <a:ext cx="4571640" cy="3428640"/>
          </a:xfrm>
          <a:prstGeom prst="rect">
            <a:avLst/>
          </a:prstGeom>
        </p:spPr>
      </p:sp>
      <p:sp>
        <p:nvSpPr>
          <p:cNvPr id="360"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notesSlides/notesSlide5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TextShape 1"/>
          <p:cNvSpPr txBox="1"/>
          <p:nvPr/>
        </p:nvSpPr>
        <p:spPr>
          <a:xfrm>
            <a:off x="3884760" y="8685360"/>
            <a:ext cx="2971440" cy="456840"/>
          </a:xfrm>
          <a:prstGeom prst="rect">
            <a:avLst/>
          </a:prstGeom>
          <a:noFill/>
          <a:ln w="0">
            <a:noFill/>
          </a:ln>
        </p:spPr>
        <p:txBody>
          <a:bodyPr anchor="b">
            <a:noAutofit/>
          </a:bodyPr>
          <a:p>
            <a:pPr algn="r">
              <a:lnSpc>
                <a:spcPct val="100000"/>
              </a:lnSpc>
            </a:pPr>
            <a:fld id="{5B54A5A9-A423-4F11-8EA3-C049EA6D3538}" type="slidenum">
              <a:rPr b="0" lang="en-US" sz="1200" spc="-1" strike="noStrike">
                <a:latin typeface="Times New Roman"/>
              </a:rPr>
              <a:t>35</a:t>
            </a:fld>
            <a:endParaRPr b="0" lang="en-US" sz="1200" spc="-1" strike="noStrike">
              <a:latin typeface="Times New Roman"/>
            </a:endParaRPr>
          </a:p>
        </p:txBody>
      </p:sp>
      <p:sp>
        <p:nvSpPr>
          <p:cNvPr id="362" name="PlaceHolder 2"/>
          <p:cNvSpPr>
            <a:spLocks noGrp="1"/>
          </p:cNvSpPr>
          <p:nvPr>
            <p:ph type="sldImg"/>
          </p:nvPr>
        </p:nvSpPr>
        <p:spPr>
          <a:xfrm>
            <a:off x="1143000" y="685800"/>
            <a:ext cx="4571640" cy="3428640"/>
          </a:xfrm>
          <a:prstGeom prst="rect">
            <a:avLst/>
          </a:prstGeom>
        </p:spPr>
      </p:sp>
      <p:sp>
        <p:nvSpPr>
          <p:cNvPr id="363"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notesSlides/notesSlide5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TextShape 1"/>
          <p:cNvSpPr txBox="1"/>
          <p:nvPr/>
        </p:nvSpPr>
        <p:spPr>
          <a:xfrm>
            <a:off x="3884760" y="8685360"/>
            <a:ext cx="2971440" cy="456840"/>
          </a:xfrm>
          <a:prstGeom prst="rect">
            <a:avLst/>
          </a:prstGeom>
          <a:noFill/>
          <a:ln w="0">
            <a:noFill/>
          </a:ln>
        </p:spPr>
        <p:txBody>
          <a:bodyPr anchor="b">
            <a:noAutofit/>
          </a:bodyPr>
          <a:p>
            <a:pPr algn="r">
              <a:lnSpc>
                <a:spcPct val="100000"/>
              </a:lnSpc>
            </a:pPr>
            <a:fld id="{B4A26A3C-13A7-4D0B-A270-F7A0ADD54A53}" type="slidenum">
              <a:rPr b="0" lang="en-US" sz="1200" spc="-1" strike="noStrike">
                <a:latin typeface="Times New Roman"/>
              </a:rPr>
              <a:t>35</a:t>
            </a:fld>
            <a:endParaRPr b="0" lang="en-US" sz="1200" spc="-1" strike="noStrike">
              <a:latin typeface="Times New Roman"/>
            </a:endParaRPr>
          </a:p>
        </p:txBody>
      </p:sp>
      <p:sp>
        <p:nvSpPr>
          <p:cNvPr id="365" name="PlaceHolder 2"/>
          <p:cNvSpPr>
            <a:spLocks noGrp="1"/>
          </p:cNvSpPr>
          <p:nvPr>
            <p:ph type="sldImg"/>
          </p:nvPr>
        </p:nvSpPr>
        <p:spPr>
          <a:xfrm>
            <a:off x="1143000" y="685800"/>
            <a:ext cx="4571640" cy="3428640"/>
          </a:xfrm>
          <a:prstGeom prst="rect">
            <a:avLst/>
          </a:prstGeom>
        </p:spPr>
      </p:sp>
      <p:sp>
        <p:nvSpPr>
          <p:cNvPr id="366"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TextShape 1"/>
          <p:cNvSpPr txBox="1"/>
          <p:nvPr/>
        </p:nvSpPr>
        <p:spPr>
          <a:xfrm>
            <a:off x="3884760" y="8685360"/>
            <a:ext cx="2971440" cy="456840"/>
          </a:xfrm>
          <a:prstGeom prst="rect">
            <a:avLst/>
          </a:prstGeom>
          <a:noFill/>
          <a:ln w="0">
            <a:noFill/>
          </a:ln>
        </p:spPr>
        <p:txBody>
          <a:bodyPr anchor="b">
            <a:noAutofit/>
          </a:bodyPr>
          <a:p>
            <a:pPr algn="r">
              <a:lnSpc>
                <a:spcPct val="100000"/>
              </a:lnSpc>
            </a:pPr>
            <a:fld id="{E11A797E-2F27-40E5-8608-6042DCCBC80C}" type="slidenum">
              <a:rPr b="0" lang="en-US" sz="1200" spc="-1" strike="noStrike">
                <a:latin typeface="Times New Roman"/>
              </a:rPr>
              <a:t>70</a:t>
            </a:fld>
            <a:endParaRPr b="0" lang="en-US" sz="1200" spc="-1" strike="noStrike">
              <a:latin typeface="Times New Roman"/>
            </a:endParaRPr>
          </a:p>
        </p:txBody>
      </p:sp>
      <p:sp>
        <p:nvSpPr>
          <p:cNvPr id="293" name="PlaceHolder 2"/>
          <p:cNvSpPr>
            <a:spLocks noGrp="1"/>
          </p:cNvSpPr>
          <p:nvPr>
            <p:ph type="sldImg"/>
          </p:nvPr>
        </p:nvSpPr>
        <p:spPr>
          <a:xfrm>
            <a:off x="1143000" y="685800"/>
            <a:ext cx="4571640" cy="3428640"/>
          </a:xfrm>
          <a:prstGeom prst="rect">
            <a:avLst/>
          </a:prstGeom>
        </p:spPr>
      </p:sp>
      <p:sp>
        <p:nvSpPr>
          <p:cNvPr id="294"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notesSlides/notesSlide6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TextShape 1"/>
          <p:cNvSpPr txBox="1"/>
          <p:nvPr/>
        </p:nvSpPr>
        <p:spPr>
          <a:xfrm>
            <a:off x="3884760" y="8685360"/>
            <a:ext cx="2971440" cy="456840"/>
          </a:xfrm>
          <a:prstGeom prst="rect">
            <a:avLst/>
          </a:prstGeom>
          <a:noFill/>
          <a:ln w="0">
            <a:noFill/>
          </a:ln>
        </p:spPr>
        <p:txBody>
          <a:bodyPr anchor="b">
            <a:noAutofit/>
          </a:bodyPr>
          <a:p>
            <a:pPr algn="r">
              <a:lnSpc>
                <a:spcPct val="100000"/>
              </a:lnSpc>
            </a:pPr>
            <a:fld id="{5AF46334-A2C8-4068-8C4F-8A37B290E4B1}" type="slidenum">
              <a:rPr b="0" lang="en-US" sz="1200" spc="-1" strike="noStrike">
                <a:latin typeface="Times New Roman"/>
              </a:rPr>
              <a:t>35</a:t>
            </a:fld>
            <a:endParaRPr b="0" lang="en-US" sz="1200" spc="-1" strike="noStrike">
              <a:latin typeface="Times New Roman"/>
            </a:endParaRPr>
          </a:p>
        </p:txBody>
      </p:sp>
      <p:sp>
        <p:nvSpPr>
          <p:cNvPr id="368" name="PlaceHolder 2"/>
          <p:cNvSpPr>
            <a:spLocks noGrp="1"/>
          </p:cNvSpPr>
          <p:nvPr>
            <p:ph type="sldImg"/>
          </p:nvPr>
        </p:nvSpPr>
        <p:spPr>
          <a:xfrm>
            <a:off x="1143000" y="685800"/>
            <a:ext cx="4571640" cy="3428640"/>
          </a:xfrm>
          <a:prstGeom prst="rect">
            <a:avLst/>
          </a:prstGeom>
        </p:spPr>
      </p:sp>
      <p:sp>
        <p:nvSpPr>
          <p:cNvPr id="369"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notesSlides/notesSlide6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TextShape 1"/>
          <p:cNvSpPr txBox="1"/>
          <p:nvPr/>
        </p:nvSpPr>
        <p:spPr>
          <a:xfrm>
            <a:off x="3884760" y="8685360"/>
            <a:ext cx="2971440" cy="456840"/>
          </a:xfrm>
          <a:prstGeom prst="rect">
            <a:avLst/>
          </a:prstGeom>
          <a:noFill/>
          <a:ln w="0">
            <a:noFill/>
          </a:ln>
        </p:spPr>
        <p:txBody>
          <a:bodyPr anchor="b">
            <a:noAutofit/>
          </a:bodyPr>
          <a:p>
            <a:pPr algn="r">
              <a:lnSpc>
                <a:spcPct val="100000"/>
              </a:lnSpc>
            </a:pPr>
            <a:fld id="{1C359A22-3050-41E2-BFEF-2335245306B7}" type="slidenum">
              <a:rPr b="0" lang="en-US" sz="1200" spc="-1" strike="noStrike">
                <a:latin typeface="Times New Roman"/>
              </a:rPr>
              <a:t>&lt;number&gt;</a:t>
            </a:fld>
            <a:endParaRPr b="0" lang="en-US" sz="1200" spc="-1" strike="noStrike">
              <a:latin typeface="Times New Roman"/>
            </a:endParaRPr>
          </a:p>
        </p:txBody>
      </p:sp>
      <p:sp>
        <p:nvSpPr>
          <p:cNvPr id="371" name="PlaceHolder 2"/>
          <p:cNvSpPr>
            <a:spLocks noGrp="1"/>
          </p:cNvSpPr>
          <p:nvPr>
            <p:ph type="sldImg"/>
          </p:nvPr>
        </p:nvSpPr>
        <p:spPr>
          <a:xfrm>
            <a:off x="1143000" y="685800"/>
            <a:ext cx="4571640" cy="3428640"/>
          </a:xfrm>
          <a:prstGeom prst="rect">
            <a:avLst/>
          </a:prstGeom>
        </p:spPr>
      </p:sp>
      <p:sp>
        <p:nvSpPr>
          <p:cNvPr id="372"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TextShape 1"/>
          <p:cNvSpPr txBox="1"/>
          <p:nvPr/>
        </p:nvSpPr>
        <p:spPr>
          <a:xfrm>
            <a:off x="3884760" y="8685360"/>
            <a:ext cx="2971440" cy="456840"/>
          </a:xfrm>
          <a:prstGeom prst="rect">
            <a:avLst/>
          </a:prstGeom>
          <a:noFill/>
          <a:ln w="0">
            <a:noFill/>
          </a:ln>
        </p:spPr>
        <p:txBody>
          <a:bodyPr anchor="b">
            <a:noAutofit/>
          </a:bodyPr>
          <a:p>
            <a:pPr algn="r">
              <a:lnSpc>
                <a:spcPct val="100000"/>
              </a:lnSpc>
            </a:pPr>
            <a:fld id="{94169530-A573-48EA-BB51-F1E52AF935D7}" type="slidenum">
              <a:rPr b="0" lang="en-US" sz="1200" spc="-1" strike="noStrike">
                <a:latin typeface="Times New Roman"/>
              </a:rPr>
              <a:t>70</a:t>
            </a:fld>
            <a:endParaRPr b="0" lang="en-US" sz="1200" spc="-1" strike="noStrike">
              <a:latin typeface="Times New Roman"/>
            </a:endParaRPr>
          </a:p>
        </p:txBody>
      </p:sp>
      <p:sp>
        <p:nvSpPr>
          <p:cNvPr id="296" name="PlaceHolder 2"/>
          <p:cNvSpPr>
            <a:spLocks noGrp="1"/>
          </p:cNvSpPr>
          <p:nvPr>
            <p:ph type="sldImg"/>
          </p:nvPr>
        </p:nvSpPr>
        <p:spPr>
          <a:xfrm>
            <a:off x="1143000" y="685800"/>
            <a:ext cx="4571640" cy="3428640"/>
          </a:xfrm>
          <a:prstGeom prst="rect">
            <a:avLst/>
          </a:prstGeom>
        </p:spPr>
      </p:sp>
      <p:sp>
        <p:nvSpPr>
          <p:cNvPr id="297"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notesSlides/notesSlide7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TextShape 1"/>
          <p:cNvSpPr txBox="1"/>
          <p:nvPr/>
        </p:nvSpPr>
        <p:spPr>
          <a:xfrm>
            <a:off x="3884760" y="8685360"/>
            <a:ext cx="2971440" cy="456840"/>
          </a:xfrm>
          <a:prstGeom prst="rect">
            <a:avLst/>
          </a:prstGeom>
          <a:noFill/>
          <a:ln w="0">
            <a:noFill/>
          </a:ln>
        </p:spPr>
        <p:txBody>
          <a:bodyPr anchor="b">
            <a:noAutofit/>
          </a:bodyPr>
          <a:p>
            <a:pPr algn="r">
              <a:lnSpc>
                <a:spcPct val="100000"/>
              </a:lnSpc>
            </a:pPr>
            <a:fld id="{98E6B058-448A-403B-A287-059B19BB359C}" type="slidenum">
              <a:rPr b="0" lang="en-US" sz="1200" spc="-1" strike="noStrike">
                <a:latin typeface="Times New Roman"/>
              </a:rPr>
              <a:t>&lt;number&gt;</a:t>
            </a:fld>
            <a:endParaRPr b="0" lang="en-US" sz="1200" spc="-1" strike="noStrike">
              <a:latin typeface="Times New Roman"/>
            </a:endParaRPr>
          </a:p>
        </p:txBody>
      </p:sp>
      <p:sp>
        <p:nvSpPr>
          <p:cNvPr id="374" name="PlaceHolder 2"/>
          <p:cNvSpPr>
            <a:spLocks noGrp="1"/>
          </p:cNvSpPr>
          <p:nvPr>
            <p:ph type="sldImg"/>
          </p:nvPr>
        </p:nvSpPr>
        <p:spPr>
          <a:xfrm>
            <a:off x="1143000" y="685800"/>
            <a:ext cx="4571640" cy="3428640"/>
          </a:xfrm>
          <a:prstGeom prst="rect">
            <a:avLst/>
          </a:prstGeom>
        </p:spPr>
      </p:sp>
      <p:sp>
        <p:nvSpPr>
          <p:cNvPr id="375"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TextShape 1"/>
          <p:cNvSpPr txBox="1"/>
          <p:nvPr/>
        </p:nvSpPr>
        <p:spPr>
          <a:xfrm>
            <a:off x="3884760" y="8685360"/>
            <a:ext cx="2971440" cy="456840"/>
          </a:xfrm>
          <a:prstGeom prst="rect">
            <a:avLst/>
          </a:prstGeom>
          <a:noFill/>
          <a:ln w="0">
            <a:noFill/>
          </a:ln>
        </p:spPr>
        <p:txBody>
          <a:bodyPr anchor="b">
            <a:noAutofit/>
          </a:bodyPr>
          <a:p>
            <a:pPr algn="r">
              <a:lnSpc>
                <a:spcPct val="100000"/>
              </a:lnSpc>
            </a:pPr>
            <a:fld id="{A277C56C-21F7-47DA-9CAA-814E458BC057}" type="slidenum">
              <a:rPr b="0" lang="en-US" sz="1200" spc="-1" strike="noStrike">
                <a:latin typeface="Times New Roman"/>
              </a:rPr>
              <a:t>70</a:t>
            </a:fld>
            <a:endParaRPr b="0" lang="en-US" sz="1200" spc="-1" strike="noStrike">
              <a:latin typeface="Times New Roman"/>
            </a:endParaRPr>
          </a:p>
        </p:txBody>
      </p:sp>
      <p:sp>
        <p:nvSpPr>
          <p:cNvPr id="299" name="PlaceHolder 2"/>
          <p:cNvSpPr>
            <a:spLocks noGrp="1"/>
          </p:cNvSpPr>
          <p:nvPr>
            <p:ph type="sldImg"/>
          </p:nvPr>
        </p:nvSpPr>
        <p:spPr>
          <a:xfrm>
            <a:off x="1143000" y="685800"/>
            <a:ext cx="4571640" cy="3428640"/>
          </a:xfrm>
          <a:prstGeom prst="rect">
            <a:avLst/>
          </a:prstGeom>
        </p:spPr>
      </p:sp>
      <p:sp>
        <p:nvSpPr>
          <p:cNvPr id="300" name="PlaceHolder 3"/>
          <p:cNvSpPr>
            <a:spLocks noGrp="1"/>
          </p:cNvSpPr>
          <p:nvPr>
            <p:ph type="body"/>
          </p:nvPr>
        </p:nvSpPr>
        <p:spPr>
          <a:xfrm>
            <a:off x="685800" y="4343400"/>
            <a:ext cx="5486040" cy="4114440"/>
          </a:xfrm>
          <a:prstGeom prst="rect">
            <a:avLst/>
          </a:prstGeom>
        </p:spPr>
        <p:txBody>
          <a:bodyPr>
            <a:noAutofit/>
          </a:bodyPr>
          <a:p>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2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3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3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3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3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38"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3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4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7"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5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Arial"/>
            </a:endParaRPr>
          </a:p>
        </p:txBody>
      </p:sp>
      <p:sp>
        <p:nvSpPr>
          <p:cNvPr id="5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6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66"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8"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69"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7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74"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7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7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79"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8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81"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8"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Arial"/>
            </a:endParaRPr>
          </a:p>
        </p:txBody>
      </p:sp>
      <p:sp>
        <p:nvSpPr>
          <p:cNvPr id="9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4680"/>
            <a:ext cx="8229240" cy="5297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9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Arial"/>
            </a:endParaRPr>
          </a:p>
        </p:txBody>
      </p:sp>
      <p:sp>
        <p:nvSpPr>
          <p:cNvPr id="9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Arial"/>
            </a:endParaRPr>
          </a:p>
        </p:txBody>
      </p:sp>
      <p:sp>
        <p:nvSpPr>
          <p:cNvPr id="10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0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0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0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1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1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1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1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1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20"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2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2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Arial"/>
            </a:endParaRPr>
          </a:p>
        </p:txBody>
      </p:sp>
      <p:sp>
        <p:nvSpPr>
          <p:cNvPr id="1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1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Arial"/>
            </a:endParaRPr>
          </a:p>
        </p:txBody>
      </p:sp>
      <p:sp>
        <p:nvSpPr>
          <p:cNvPr id="1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Arial"/>
            </a:endParaRPr>
          </a:p>
        </p:txBody>
      </p:sp>
      <p:sp>
        <p:nvSpPr>
          <p:cNvPr id="2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2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Arial"/>
            </a:endParaRPr>
          </a:p>
        </p:txBody>
      </p:sp>
      <p:sp>
        <p:nvSpPr>
          <p:cNvPr id="2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noAutofit/>
          </a:bodyPr>
          <a:p>
            <a:pPr algn="ctr">
              <a:lnSpc>
                <a:spcPct val="100000"/>
              </a:lnSpc>
            </a:pPr>
            <a:r>
              <a:rPr b="0" lang="en-US" sz="4400" spc="-1" strike="noStrike">
                <a:solidFill>
                  <a:srgbClr val="000000"/>
                </a:solidFill>
                <a:latin typeface="Arial"/>
              </a:rPr>
              <a:t>Click to edit Master title style</a:t>
            </a:r>
            <a:endParaRPr b="0" lang="en-US" sz="4400" spc="-1" strike="noStrike">
              <a:solidFill>
                <a:srgbClr val="000000"/>
              </a:solidFill>
              <a:latin typeface="Arial"/>
            </a:endParaRPr>
          </a:p>
        </p:txBody>
      </p:sp>
      <p:sp>
        <p:nvSpPr>
          <p:cNvPr id="1" name="PlaceHolder 2"/>
          <p:cNvSpPr>
            <a:spLocks noGrp="1"/>
          </p:cNvSpPr>
          <p:nvPr>
            <p:ph type="dt"/>
          </p:nvPr>
        </p:nvSpPr>
        <p:spPr>
          <a:xfrm>
            <a:off x="457200" y="6356520"/>
            <a:ext cx="2133360" cy="364680"/>
          </a:xfrm>
          <a:prstGeom prst="rect">
            <a:avLst/>
          </a:prstGeom>
        </p:spPr>
        <p:txBody>
          <a:bodyPr anchor="ctr">
            <a:noAutofit/>
          </a:bodyPr>
          <a:p>
            <a:pPr>
              <a:lnSpc>
                <a:spcPct val="100000"/>
              </a:lnSpc>
            </a:pPr>
            <a:fld id="{D7833AC3-7588-4D40-85F8-9CF4170DA55B}" type="datetime">
              <a:rPr b="0" lang="en-IN" sz="1200" spc="-1" strike="noStrike">
                <a:solidFill>
                  <a:srgbClr val="8b8b8b"/>
                </a:solidFill>
                <a:latin typeface="Arial"/>
              </a:rPr>
              <a:t>01/05/21</a:t>
            </a:fld>
            <a:endParaRPr b="0" lang="en-US" sz="1200" spc="-1" strike="noStrike">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noAutofit/>
          </a:bodyPr>
          <a:p>
            <a:endParaRPr b="0" lang="en-US" sz="2400" spc="-1" strike="noStrike">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F2CE7EB1-76CF-48D8-94BF-378681863C63}" type="slidenum">
              <a:rPr b="0" lang="en-IN" sz="1200" spc="-1" strike="noStrike">
                <a:solidFill>
                  <a:srgbClr val="8b8b8b"/>
                </a:solidFill>
                <a:latin typeface="Arial"/>
              </a:rPr>
              <a:t>&lt;number&gt;</a:t>
            </a:fld>
            <a:endParaRPr b="0" lang="en-US"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Arial"/>
              </a:rPr>
              <a:t>Second Outline Level</a:t>
            </a:r>
            <a:endParaRPr b="0" lang="en-US"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Arial"/>
              </a:rPr>
              <a:t>Third Outline Level</a:t>
            </a:r>
            <a:endParaRPr b="0" lang="en-US"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noAutofit/>
          </a:bodyPr>
          <a:p>
            <a:pPr algn="ctr">
              <a:lnSpc>
                <a:spcPct val="100000"/>
              </a:lnSpc>
            </a:pPr>
            <a:r>
              <a:rPr b="0" lang="en-US" sz="4400" spc="-1" strike="noStrike">
                <a:solidFill>
                  <a:srgbClr val="000000"/>
                </a:solidFill>
                <a:latin typeface="Arial"/>
              </a:rPr>
              <a:t>Click to edit Master title style</a:t>
            </a:r>
            <a:endParaRPr b="0" lang="en-US" sz="4400" spc="-1" strike="noStrike">
              <a:solidFill>
                <a:srgbClr val="000000"/>
              </a:solidFill>
              <a:latin typeface="Arial"/>
            </a:endParaRPr>
          </a:p>
        </p:txBody>
      </p:sp>
      <p:sp>
        <p:nvSpPr>
          <p:cNvPr id="42" name="PlaceHolder 2"/>
          <p:cNvSpPr>
            <a:spLocks noGrp="1"/>
          </p:cNvSpPr>
          <p:nvPr>
            <p:ph type="body"/>
          </p:nvPr>
        </p:nvSpPr>
        <p:spPr>
          <a:xfrm>
            <a:off x="457200" y="1600200"/>
            <a:ext cx="8229240" cy="4525560"/>
          </a:xfrm>
          <a:prstGeom prst="rect">
            <a:avLst/>
          </a:prstGeom>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Arial"/>
              </a:rPr>
              <a:t>Click to edit Master text styles</a:t>
            </a:r>
            <a:endParaRPr b="0" lang="en-US" sz="3200" spc="-1" strike="noStrike">
              <a:solidFill>
                <a:srgbClr val="000000"/>
              </a:solidFill>
              <a:latin typeface="Arial"/>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Arial"/>
              </a:rPr>
              <a:t>Second level</a:t>
            </a:r>
            <a:endParaRPr b="0" lang="en-US" sz="2800" spc="-1" strike="noStrike">
              <a:solidFill>
                <a:srgbClr val="000000"/>
              </a:solidFill>
              <a:latin typeface="Arial"/>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Arial"/>
              </a:rPr>
              <a:t>Third level</a:t>
            </a:r>
            <a:endParaRPr b="0" lang="en-US" sz="2400" spc="-1" strike="noStrike">
              <a:solidFill>
                <a:srgbClr val="000000"/>
              </a:solidFill>
              <a:latin typeface="Arial"/>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Arial"/>
              </a:rPr>
              <a:t>Fourth level</a:t>
            </a:r>
            <a:endParaRPr b="0" lang="en-US" sz="2000" spc="-1" strike="noStrike">
              <a:solidFill>
                <a:srgbClr val="000000"/>
              </a:solidFill>
              <a:latin typeface="Arial"/>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Arial"/>
              </a:rPr>
              <a:t>Fifth level</a:t>
            </a:r>
            <a:endParaRPr b="0" lang="en-US" sz="2000" spc="-1" strike="noStrike">
              <a:solidFill>
                <a:srgbClr val="000000"/>
              </a:solidFill>
              <a:latin typeface="Arial"/>
            </a:endParaRPr>
          </a:p>
        </p:txBody>
      </p:sp>
      <p:sp>
        <p:nvSpPr>
          <p:cNvPr id="43" name="PlaceHolder 3"/>
          <p:cNvSpPr>
            <a:spLocks noGrp="1"/>
          </p:cNvSpPr>
          <p:nvPr>
            <p:ph type="dt"/>
          </p:nvPr>
        </p:nvSpPr>
        <p:spPr>
          <a:xfrm>
            <a:off x="457200" y="6356520"/>
            <a:ext cx="2133360" cy="364680"/>
          </a:xfrm>
          <a:prstGeom prst="rect">
            <a:avLst/>
          </a:prstGeom>
        </p:spPr>
        <p:txBody>
          <a:bodyPr anchor="ctr">
            <a:noAutofit/>
          </a:bodyPr>
          <a:p>
            <a:pPr>
              <a:lnSpc>
                <a:spcPct val="100000"/>
              </a:lnSpc>
            </a:pPr>
            <a:fld id="{A81AFE10-62AD-4052-A9C0-01D37B7313EE}" type="datetime">
              <a:rPr b="0" lang="en-IN" sz="1200" spc="-1" strike="noStrike">
                <a:solidFill>
                  <a:srgbClr val="8b8b8b"/>
                </a:solidFill>
                <a:latin typeface="Arial"/>
              </a:rPr>
              <a:t>01/05/21</a:t>
            </a:fld>
            <a:endParaRPr b="0" lang="en-US" sz="1200" spc="-1" strike="noStrike">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noAutofit/>
          </a:bodyPr>
          <a:p>
            <a:endParaRPr b="0" lang="en-US" sz="2400" spc="-1" strike="noStrike">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E6470799-9154-4133-AFF0-DA41B294EC0E}" type="slidenum">
              <a:rPr b="0" lang="en-IN" sz="1200" spc="-1" strike="noStrike">
                <a:solidFill>
                  <a:srgbClr val="8b8b8b"/>
                </a:solidFill>
                <a:latin typeface="Arial"/>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4680"/>
            <a:ext cx="8229240" cy="1142640"/>
          </a:xfrm>
          <a:prstGeom prst="rect">
            <a:avLst/>
          </a:prstGeom>
        </p:spPr>
        <p:txBody>
          <a:bodyPr anchor="ctr">
            <a:noAutofit/>
          </a:bodyPr>
          <a:p>
            <a:pPr algn="ctr">
              <a:lnSpc>
                <a:spcPct val="100000"/>
              </a:lnSpc>
            </a:pPr>
            <a:r>
              <a:rPr b="0" lang="en-US" sz="4400" spc="-1" strike="noStrike">
                <a:solidFill>
                  <a:srgbClr val="000000"/>
                </a:solidFill>
                <a:latin typeface="Arial"/>
              </a:rPr>
              <a:t>Click to edit Master title style</a:t>
            </a:r>
            <a:endParaRPr b="0" lang="en-US" sz="4400" spc="-1" strike="noStrike">
              <a:solidFill>
                <a:srgbClr val="000000"/>
              </a:solidFill>
              <a:latin typeface="Arial"/>
            </a:endParaRPr>
          </a:p>
        </p:txBody>
      </p:sp>
      <p:sp>
        <p:nvSpPr>
          <p:cNvPr id="83" name="PlaceHolder 2"/>
          <p:cNvSpPr>
            <a:spLocks noGrp="1"/>
          </p:cNvSpPr>
          <p:nvPr>
            <p:ph type="dt"/>
          </p:nvPr>
        </p:nvSpPr>
        <p:spPr>
          <a:xfrm>
            <a:off x="457200" y="6356520"/>
            <a:ext cx="2133360" cy="364680"/>
          </a:xfrm>
          <a:prstGeom prst="rect">
            <a:avLst/>
          </a:prstGeom>
        </p:spPr>
        <p:txBody>
          <a:bodyPr anchor="ctr">
            <a:noAutofit/>
          </a:bodyPr>
          <a:p>
            <a:pPr>
              <a:lnSpc>
                <a:spcPct val="100000"/>
              </a:lnSpc>
            </a:pPr>
            <a:fld id="{24972443-5489-441C-881A-01CF724B8292}" type="datetime">
              <a:rPr b="0" lang="en-IN" sz="1200" spc="-1" strike="noStrike">
                <a:solidFill>
                  <a:srgbClr val="8b8b8b"/>
                </a:solidFill>
                <a:latin typeface="Arial"/>
              </a:rPr>
              <a:t>01/05/21</a:t>
            </a:fld>
            <a:endParaRPr b="0" lang="en-US" sz="1200" spc="-1" strike="noStrike">
              <a:latin typeface="Times New Roman"/>
            </a:endParaRPr>
          </a:p>
        </p:txBody>
      </p:sp>
      <p:sp>
        <p:nvSpPr>
          <p:cNvPr id="84" name="PlaceHolder 3"/>
          <p:cNvSpPr>
            <a:spLocks noGrp="1"/>
          </p:cNvSpPr>
          <p:nvPr>
            <p:ph type="ftr"/>
          </p:nvPr>
        </p:nvSpPr>
        <p:spPr>
          <a:xfrm>
            <a:off x="3124080" y="6356520"/>
            <a:ext cx="2895120" cy="364680"/>
          </a:xfrm>
          <a:prstGeom prst="rect">
            <a:avLst/>
          </a:prstGeom>
        </p:spPr>
        <p:txBody>
          <a:bodyPr anchor="ctr">
            <a:noAutofit/>
          </a:bodyPr>
          <a:p>
            <a:endParaRPr b="0" lang="en-US" sz="2400" spc="-1" strike="noStrike">
              <a:latin typeface="Times New Roman"/>
            </a:endParaRPr>
          </a:p>
        </p:txBody>
      </p:sp>
      <p:sp>
        <p:nvSpPr>
          <p:cNvPr id="85" name="PlaceHolder 4"/>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5215AC0C-BC3E-4F58-85A8-47C57024B0E3}" type="slidenum">
              <a:rPr b="0" lang="en-IN" sz="1200" spc="-1" strike="noStrike">
                <a:solidFill>
                  <a:srgbClr val="8b8b8b"/>
                </a:solidFill>
                <a:latin typeface="Arial"/>
              </a:rPr>
              <a:t>&lt;number&gt;</a:t>
            </a:fld>
            <a:endParaRPr b="0" lang="en-US" sz="1200" spc="-1" strike="noStrike">
              <a:latin typeface="Times New Roman"/>
            </a:endParaRPr>
          </a:p>
        </p:txBody>
      </p:sp>
      <p:sp>
        <p:nvSpPr>
          <p:cNvPr id="86"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Arial"/>
              </a:rPr>
              <a:t>Second Outline Level</a:t>
            </a:r>
            <a:endParaRPr b="0" lang="en-US"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Arial"/>
              </a:rPr>
              <a:t>Third Outline Level</a:t>
            </a:r>
            <a:endParaRPr b="0" lang="en-US"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9.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9.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9.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9.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7.wmf"/><Relationship Id="rId2" Type="http://schemas.openxmlformats.org/officeDocument/2006/relationships/slideLayout" Target="../slideLayouts/slideLayout29.xml"/><Relationship Id="rId3"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8.wmf"/><Relationship Id="rId2" Type="http://schemas.openxmlformats.org/officeDocument/2006/relationships/slideLayout" Target="../slideLayouts/slideLayout29.xml"/><Relationship Id="rId3"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9.wmf"/><Relationship Id="rId2" Type="http://schemas.openxmlformats.org/officeDocument/2006/relationships/slideLayout" Target="../slideLayouts/slideLayout29.xml"/><Relationship Id="rId3"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9.xml"/>
</Relationships>
</file>

<file path=ppt/slides/_rels/slide3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9.xml"/>
</Relationships>
</file>

<file path=ppt/slides/_rels/slide4.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29.xml"/><Relationship Id="rId3"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9.xml"/><Relationship Id="rId3" Type="http://schemas.openxmlformats.org/officeDocument/2006/relationships/notesSlide" Target="../notesSlides/notesSlide58.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7.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7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9.xml"/><Relationship Id="rId3" Type="http://schemas.openxmlformats.org/officeDocument/2006/relationships/notesSlide" Target="../notesSlides/notesSlide70.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685800" y="2130480"/>
            <a:ext cx="7772040" cy="1469520"/>
          </a:xfrm>
          <a:prstGeom prst="rect">
            <a:avLst/>
          </a:prstGeom>
          <a:noFill/>
          <a:ln w="0">
            <a:noFill/>
          </a:ln>
        </p:spPr>
        <p:txBody>
          <a:bodyPr anchor="ctr">
            <a:noAutofit/>
          </a:bodyPr>
          <a:p>
            <a:pPr algn="ctr">
              <a:lnSpc>
                <a:spcPct val="100000"/>
              </a:lnSpc>
            </a:pPr>
            <a:r>
              <a:rPr b="0" lang="en-US" sz="4400" spc="-1" strike="noStrike">
                <a:solidFill>
                  <a:srgbClr val="c00000"/>
                </a:solidFill>
                <a:latin typeface="Arial"/>
              </a:rPr>
              <a:t>Mass-Storage Systems</a:t>
            </a:r>
            <a:endParaRPr b="0" lang="en-US" sz="4400" spc="-1" strike="noStrike">
              <a:solidFill>
                <a:srgbClr val="000000"/>
              </a:solidFill>
              <a:latin typeface="Arial"/>
            </a:endParaRPr>
          </a:p>
        </p:txBody>
      </p:sp>
      <p:sp>
        <p:nvSpPr>
          <p:cNvPr id="130" name="TextShape 2"/>
          <p:cNvSpPr txBox="1"/>
          <p:nvPr/>
        </p:nvSpPr>
        <p:spPr>
          <a:xfrm>
            <a:off x="1371600" y="3886200"/>
            <a:ext cx="6400440" cy="1752120"/>
          </a:xfrm>
          <a:prstGeom prst="rect">
            <a:avLst/>
          </a:prstGeom>
          <a:noFill/>
          <a:ln w="0">
            <a:noFill/>
          </a:ln>
        </p:spPr>
        <p:txBody>
          <a:bodyPr>
            <a:noAutofit/>
          </a:bodyPr>
          <a:p>
            <a:pPr algn="ct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982800" y="155520"/>
            <a:ext cx="6949800" cy="680760"/>
          </a:xfrm>
          <a:prstGeom prst="rect">
            <a:avLst/>
          </a:prstGeom>
          <a:noFill/>
          <a:ln w="0">
            <a:noFill/>
          </a:ln>
        </p:spPr>
        <p:txBody>
          <a:bodyPr anchor="ctr">
            <a:normAutofit fontScale="91000"/>
          </a:bodyPr>
          <a:p>
            <a:pPr algn="ctr">
              <a:lnSpc>
                <a:spcPct val="100000"/>
              </a:lnSpc>
            </a:pPr>
            <a:r>
              <a:rPr b="0" lang="en-US" sz="4400" spc="-1" strike="noStrike">
                <a:solidFill>
                  <a:srgbClr val="c00000"/>
                </a:solidFill>
                <a:latin typeface="Arial"/>
              </a:rPr>
              <a:t>FCFS</a:t>
            </a:r>
            <a:endParaRPr b="0" lang="en-US" sz="4400" spc="-1" strike="noStrike">
              <a:solidFill>
                <a:srgbClr val="000000"/>
              </a:solidFill>
              <a:latin typeface="Arial"/>
            </a:endParaRPr>
          </a:p>
        </p:txBody>
      </p:sp>
      <p:sp>
        <p:nvSpPr>
          <p:cNvPr id="148" name="CustomShape 2"/>
          <p:cNvSpPr/>
          <p:nvPr/>
        </p:nvSpPr>
        <p:spPr>
          <a:xfrm>
            <a:off x="323640" y="903600"/>
            <a:ext cx="8640720" cy="945360"/>
          </a:xfrm>
          <a:prstGeom prst="rect">
            <a:avLst/>
          </a:prstGeom>
          <a:noFill/>
          <a:ln w="9525">
            <a:noFill/>
          </a:ln>
        </p:spPr>
        <p:style>
          <a:lnRef idx="0"/>
          <a:fillRef idx="0"/>
          <a:effectRef idx="0"/>
          <a:fontRef idx="minor"/>
        </p:style>
        <p:txBody>
          <a:bodyPr anchor="ctr">
            <a:spAutoFit/>
          </a:bodyPr>
          <a:p>
            <a:pPr algn="ctr">
              <a:lnSpc>
                <a:spcPct val="100000"/>
              </a:lnSpc>
              <a:spcBef>
                <a:spcPts val="1400"/>
              </a:spcBef>
            </a:pPr>
            <a:r>
              <a:rPr b="0" lang="en-US" sz="2800" spc="-1" strike="noStrike">
                <a:solidFill>
                  <a:srgbClr val="000000"/>
                </a:solidFill>
                <a:latin typeface="Arial"/>
              </a:rPr>
              <a:t>Illustration shows total head movement of 640 cylinders</a:t>
            </a:r>
            <a:endParaRPr b="0" lang="en-US" sz="2800" spc="-1" strike="noStrike">
              <a:latin typeface="Arial"/>
            </a:endParaRPr>
          </a:p>
        </p:txBody>
      </p:sp>
      <p:pic>
        <p:nvPicPr>
          <p:cNvPr id="149" name="Picture 6" descr=""/>
          <p:cNvPicPr/>
          <p:nvPr/>
        </p:nvPicPr>
        <p:blipFill>
          <a:blip r:embed="rId1"/>
          <a:stretch/>
        </p:blipFill>
        <p:spPr>
          <a:xfrm>
            <a:off x="1220760" y="2366640"/>
            <a:ext cx="6735240" cy="4230360"/>
          </a:xfrm>
          <a:prstGeom prst="rect">
            <a:avLst/>
          </a:prstGeom>
          <a:ln w="9525">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457200" y="141120"/>
            <a:ext cx="8229240" cy="76716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SSTF</a:t>
            </a:r>
            <a:endParaRPr b="0" lang="en-US" sz="4000" spc="-1" strike="noStrike">
              <a:solidFill>
                <a:srgbClr val="000000"/>
              </a:solidFill>
              <a:latin typeface="Arial"/>
            </a:endParaRPr>
          </a:p>
        </p:txBody>
      </p:sp>
      <p:sp>
        <p:nvSpPr>
          <p:cNvPr id="151" name="TextShape 2"/>
          <p:cNvSpPr txBox="1"/>
          <p:nvPr/>
        </p:nvSpPr>
        <p:spPr>
          <a:xfrm>
            <a:off x="179640" y="908640"/>
            <a:ext cx="8712720" cy="5760360"/>
          </a:xfrm>
          <a:prstGeom prst="rect">
            <a:avLst/>
          </a:prstGeom>
          <a:noFill/>
          <a:ln w="0">
            <a:noFill/>
          </a:ln>
        </p:spPr>
        <p:txBody>
          <a:bodyPr>
            <a:noAutofit/>
          </a:bodyPr>
          <a:p>
            <a:pPr marL="343080" indent="-342720" algn="just">
              <a:lnSpc>
                <a:spcPct val="100000"/>
              </a:lnSpc>
              <a:buClr>
                <a:srgbClr val="0000ff"/>
              </a:buClr>
              <a:buFont typeface="Arial"/>
              <a:buChar char="•"/>
            </a:pPr>
            <a:r>
              <a:rPr b="1" lang="en-US" sz="2800" spc="-1" strike="noStrike">
                <a:solidFill>
                  <a:srgbClr val="0000ff"/>
                </a:solidFill>
                <a:latin typeface="Arial"/>
              </a:rPr>
              <a:t>Shortest Seek Time First</a:t>
            </a:r>
            <a:r>
              <a:rPr b="1" lang="en-US" sz="2800" spc="-1" strike="noStrike">
                <a:solidFill>
                  <a:srgbClr val="000000"/>
                </a:solidFill>
                <a:latin typeface="Arial"/>
              </a:rPr>
              <a:t> </a:t>
            </a:r>
            <a:r>
              <a:rPr b="0" lang="en-US" sz="2800" spc="-1" strike="noStrike">
                <a:solidFill>
                  <a:srgbClr val="000000"/>
                </a:solidFill>
                <a:latin typeface="Arial"/>
              </a:rPr>
              <a:t>(SSTF) selects the request with the minimum seek time from the current head position</a:t>
            </a:r>
            <a:endParaRPr b="0" lang="en-US" sz="2800" spc="-1" strike="noStrike">
              <a:solidFill>
                <a:srgbClr val="000000"/>
              </a:solidFill>
              <a:latin typeface="Arial"/>
            </a:endParaRPr>
          </a:p>
          <a:p>
            <a:pPr lvl="1" marL="743040" indent="-285480" algn="just">
              <a:lnSpc>
                <a:spcPct val="100000"/>
              </a:lnSpc>
              <a:buClr>
                <a:srgbClr val="000000"/>
              </a:buClr>
              <a:buFont typeface="Arial"/>
              <a:buChar char="–"/>
            </a:pPr>
            <a:r>
              <a:rPr b="0" lang="en-US" sz="2400" spc="-1" strike="noStrike">
                <a:solidFill>
                  <a:srgbClr val="000000"/>
                </a:solidFill>
                <a:latin typeface="Arial"/>
              </a:rPr>
              <a:t>SSTF scheduling is a form of SJF scheduling; may cause starvation of some requests</a:t>
            </a:r>
            <a:endParaRPr b="0" lang="en-US" sz="2400" spc="-1" strike="noStrike">
              <a:solidFill>
                <a:srgbClr val="000000"/>
              </a:solidFill>
              <a:latin typeface="Arial"/>
            </a:endParaRPr>
          </a:p>
          <a:p>
            <a:pPr lvl="1" marL="743040" indent="-285480" algn="just">
              <a:lnSpc>
                <a:spcPct val="100000"/>
              </a:lnSpc>
              <a:buClr>
                <a:srgbClr val="000000"/>
              </a:buClr>
              <a:buFont typeface="Arial"/>
              <a:buChar char="–"/>
            </a:pPr>
            <a:r>
              <a:rPr b="0" lang="en-IN" sz="2400" spc="-1" strike="noStrike">
                <a:solidFill>
                  <a:srgbClr val="000000"/>
                </a:solidFill>
                <a:latin typeface="Arial"/>
              </a:rPr>
              <a:t>98, 183, 37, 122, 14, 124, 65, 67</a:t>
            </a:r>
            <a:r>
              <a:rPr b="0" lang="en-IN" sz="2400" spc="-1" strike="noStrike">
                <a:solidFill>
                  <a:srgbClr val="000000"/>
                </a:solidFill>
                <a:latin typeface="Arial"/>
              </a:rPr>
              <a:t>	</a:t>
            </a:r>
            <a:r>
              <a:rPr b="0" lang="en-IN" sz="2400" spc="-1" strike="noStrike">
                <a:solidFill>
                  <a:srgbClr val="000000"/>
                </a:solidFill>
                <a:latin typeface="Arial"/>
              </a:rPr>
              <a:t>Head pointer 53</a:t>
            </a:r>
            <a:endParaRPr b="0" lang="en-US" sz="2400" spc="-1" strike="noStrike">
              <a:solidFill>
                <a:srgbClr val="000000"/>
              </a:solidFill>
              <a:latin typeface="Arial"/>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The closest request to the initial head position (53) is at cylinder 65. </a:t>
            </a:r>
            <a:endParaRPr b="0" lang="en-US" sz="2800" spc="-1" strike="noStrike">
              <a:solidFill>
                <a:srgbClr val="000000"/>
              </a:solidFill>
              <a:latin typeface="Arial"/>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Once we are at cylinder 65, the next closest request is at cylinder 67. </a:t>
            </a:r>
            <a:endParaRPr b="0" lang="en-US" sz="2800" spc="-1" strike="noStrike">
              <a:solidFill>
                <a:srgbClr val="000000"/>
              </a:solidFill>
              <a:latin typeface="Arial"/>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From there, the request at cylinder 37 is closer than the one at 98, so 37 is served next.</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457200" y="116640"/>
            <a:ext cx="8229240" cy="107964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SSTF</a:t>
            </a:r>
            <a:endParaRPr b="0" lang="en-US" sz="4000" spc="-1" strike="noStrike">
              <a:solidFill>
                <a:srgbClr val="000000"/>
              </a:solidFill>
              <a:latin typeface="Arial"/>
            </a:endParaRPr>
          </a:p>
        </p:txBody>
      </p:sp>
      <p:sp>
        <p:nvSpPr>
          <p:cNvPr id="153" name="TextShape 2"/>
          <p:cNvSpPr txBox="1"/>
          <p:nvPr/>
        </p:nvSpPr>
        <p:spPr>
          <a:xfrm>
            <a:off x="179640" y="1412640"/>
            <a:ext cx="4032000" cy="5184360"/>
          </a:xfrm>
          <a:prstGeom prst="rect">
            <a:avLst/>
          </a:prstGeom>
          <a:noFill/>
          <a:ln w="0">
            <a:noFill/>
          </a:ln>
        </p:spPr>
        <p:txBody>
          <a:bodyPr>
            <a:normAutofit/>
          </a:bodyPr>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Continuing, we service the request at cylinder 14, then 98, 122, 124, and finally 183</a:t>
            </a:r>
            <a:endParaRPr b="0" lang="en-US" sz="2800" spc="-1" strike="noStrike">
              <a:solidFill>
                <a:srgbClr val="000000"/>
              </a:solidFill>
              <a:latin typeface="Arial"/>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This scheduling method results in a total head movement of only 236 cylinders</a:t>
            </a:r>
            <a:endParaRPr b="0" lang="en-US" sz="2800" spc="-1" strike="noStrike">
              <a:solidFill>
                <a:srgbClr val="000000"/>
              </a:solidFill>
              <a:latin typeface="Arial"/>
            </a:endParaRPr>
          </a:p>
        </p:txBody>
      </p:sp>
      <p:pic>
        <p:nvPicPr>
          <p:cNvPr id="154" name="Picture 4" descr="12"/>
          <p:cNvPicPr/>
          <p:nvPr/>
        </p:nvPicPr>
        <p:blipFill>
          <a:blip r:embed="rId1"/>
          <a:stretch/>
        </p:blipFill>
        <p:spPr>
          <a:xfrm>
            <a:off x="4284000" y="2637000"/>
            <a:ext cx="4811400" cy="3816000"/>
          </a:xfrm>
          <a:prstGeom prst="rect">
            <a:avLst/>
          </a:prstGeom>
          <a:ln w="9525">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457200" y="155520"/>
            <a:ext cx="8290800" cy="752760"/>
          </a:xfrm>
          <a:prstGeom prst="rect">
            <a:avLst/>
          </a:prstGeom>
          <a:noFill/>
          <a:ln w="0">
            <a:noFill/>
          </a:ln>
        </p:spPr>
        <p:txBody>
          <a:bodyPr anchor="ctr">
            <a:normAutofit/>
          </a:bodyPr>
          <a:p>
            <a:pPr algn="ctr">
              <a:lnSpc>
                <a:spcPct val="100000"/>
              </a:lnSpc>
            </a:pPr>
            <a:r>
              <a:rPr b="0" lang="en-US" sz="4400" spc="-1" strike="noStrike">
                <a:solidFill>
                  <a:srgbClr val="c00000"/>
                </a:solidFill>
                <a:latin typeface="Arial"/>
              </a:rPr>
              <a:t>SCAN</a:t>
            </a:r>
            <a:endParaRPr b="0" lang="en-US" sz="4400" spc="-1" strike="noStrike">
              <a:solidFill>
                <a:srgbClr val="000000"/>
              </a:solidFill>
              <a:latin typeface="Arial"/>
            </a:endParaRPr>
          </a:p>
        </p:txBody>
      </p:sp>
      <p:sp>
        <p:nvSpPr>
          <p:cNvPr id="156" name="TextShape 2"/>
          <p:cNvSpPr txBox="1"/>
          <p:nvPr/>
        </p:nvSpPr>
        <p:spPr>
          <a:xfrm>
            <a:off x="179640" y="1150920"/>
            <a:ext cx="8712720" cy="5446080"/>
          </a:xfrm>
          <a:prstGeom prst="rect">
            <a:avLst/>
          </a:prstGeom>
          <a:noFill/>
          <a:ln w="0">
            <a:noFill/>
          </a:ln>
        </p:spPr>
        <p:txBody>
          <a:bodyPr>
            <a:normAutofit/>
          </a:bodyPr>
          <a:p>
            <a:pPr marL="343080" indent="-342720" algn="just">
              <a:lnSpc>
                <a:spcPct val="100000"/>
              </a:lnSpc>
              <a:spcBef>
                <a:spcPts val="561"/>
              </a:spcBef>
              <a:buClr>
                <a:srgbClr val="000000"/>
              </a:buClr>
              <a:buFont typeface="Arial"/>
              <a:buChar char="•"/>
            </a:pPr>
            <a:r>
              <a:rPr b="0" lang="en-US" sz="2800" spc="-1" strike="noStrike">
                <a:solidFill>
                  <a:srgbClr val="000000"/>
                </a:solidFill>
                <a:latin typeface="Arial"/>
              </a:rPr>
              <a:t>The disk arm starts at one end of the disk, and moves toward the other end, servicing requests until it gets to the other end of the disk, where the head movement is reversed and servicing continues.</a:t>
            </a:r>
            <a:endParaRPr b="0" lang="en-US" sz="2800" spc="-1" strike="noStrike">
              <a:solidFill>
                <a:srgbClr val="000000"/>
              </a:solidFill>
              <a:latin typeface="Arial"/>
            </a:endParaRPr>
          </a:p>
          <a:p>
            <a:pPr marL="343080" indent="-342720" algn="just">
              <a:lnSpc>
                <a:spcPct val="100000"/>
              </a:lnSpc>
              <a:spcBef>
                <a:spcPts val="561"/>
              </a:spcBef>
              <a:buClr>
                <a:srgbClr val="0000ff"/>
              </a:buClr>
              <a:buFont typeface="Arial"/>
              <a:buChar char="•"/>
            </a:pPr>
            <a:r>
              <a:rPr b="1" lang="en-US" sz="2800" spc="-1" strike="noStrike">
                <a:solidFill>
                  <a:srgbClr val="0000ff"/>
                </a:solidFill>
                <a:latin typeface="Arial"/>
              </a:rPr>
              <a:t>SCAN algorithm</a:t>
            </a:r>
            <a:r>
              <a:rPr b="0" lang="en-US" sz="2800" spc="-1" strike="noStrike">
                <a:solidFill>
                  <a:srgbClr val="0000ff"/>
                </a:solidFill>
                <a:latin typeface="Arial"/>
              </a:rPr>
              <a:t> </a:t>
            </a:r>
            <a:r>
              <a:rPr b="0" lang="en-US" sz="2800" spc="-1" strike="noStrike">
                <a:solidFill>
                  <a:srgbClr val="000000"/>
                </a:solidFill>
                <a:latin typeface="Arial"/>
              </a:rPr>
              <a:t>Sometimes called the </a:t>
            </a:r>
            <a:r>
              <a:rPr b="1" lang="en-US" sz="2800" spc="-1" strike="noStrike">
                <a:solidFill>
                  <a:srgbClr val="0000ff"/>
                </a:solidFill>
                <a:latin typeface="Arial"/>
              </a:rPr>
              <a:t>elevator algorithm</a:t>
            </a:r>
            <a:endParaRPr b="0" lang="en-US" sz="2800" spc="-1" strike="noStrike">
              <a:solidFill>
                <a:srgbClr val="000000"/>
              </a:solidFill>
              <a:latin typeface="Arial"/>
            </a:endParaRPr>
          </a:p>
          <a:p>
            <a:pPr marL="343080" indent="-342720" algn="just">
              <a:lnSpc>
                <a:spcPct val="100000"/>
              </a:lnSpc>
              <a:spcBef>
                <a:spcPts val="561"/>
              </a:spcBef>
              <a:buClr>
                <a:srgbClr val="000000"/>
              </a:buClr>
              <a:buFont typeface="Arial"/>
              <a:buChar char="•"/>
            </a:pPr>
            <a:r>
              <a:rPr b="0" lang="en-US" sz="2800" spc="-1" strike="noStrike">
                <a:solidFill>
                  <a:srgbClr val="000000"/>
                </a:solidFill>
                <a:latin typeface="Arial"/>
              </a:rPr>
              <a:t>Illustration shows total head movement of 208 cylinders</a:t>
            </a:r>
            <a:endParaRPr b="0" lang="en-US" sz="2800" spc="-1" strike="noStrike">
              <a:solidFill>
                <a:srgbClr val="000000"/>
              </a:solidFill>
              <a:latin typeface="Arial"/>
            </a:endParaRPr>
          </a:p>
          <a:p>
            <a:pPr marL="343080" indent="-342720" algn="just">
              <a:lnSpc>
                <a:spcPct val="100000"/>
              </a:lnSpc>
              <a:spcBef>
                <a:spcPts val="561"/>
              </a:spcBef>
              <a:buClr>
                <a:srgbClr val="000000"/>
              </a:buClr>
              <a:buFont typeface="Arial"/>
              <a:buChar char="•"/>
            </a:pPr>
            <a:r>
              <a:rPr b="0" lang="en-US" sz="2800" spc="-1" strike="noStrike">
                <a:solidFill>
                  <a:srgbClr val="000000"/>
                </a:solidFill>
                <a:latin typeface="Arial"/>
              </a:rPr>
              <a:t>If requests are uniformly dense, largest density at other end of disk and those wait the longest</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539640" y="116640"/>
            <a:ext cx="8229240" cy="86364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SCAN</a:t>
            </a:r>
            <a:endParaRPr b="0" lang="en-US" sz="4000" spc="-1" strike="noStrike">
              <a:solidFill>
                <a:srgbClr val="000000"/>
              </a:solidFill>
              <a:latin typeface="Arial"/>
            </a:endParaRPr>
          </a:p>
        </p:txBody>
      </p:sp>
      <p:sp>
        <p:nvSpPr>
          <p:cNvPr id="158" name="TextShape 2"/>
          <p:cNvSpPr txBox="1"/>
          <p:nvPr/>
        </p:nvSpPr>
        <p:spPr>
          <a:xfrm>
            <a:off x="251640" y="1052640"/>
            <a:ext cx="8712720" cy="5688360"/>
          </a:xfrm>
          <a:prstGeom prst="rect">
            <a:avLst/>
          </a:prstGeom>
          <a:noFill/>
          <a:ln w="0">
            <a:noFill/>
          </a:ln>
        </p:spPr>
        <p:txBody>
          <a:bodyPr>
            <a:normAutofit/>
          </a:bodyPr>
          <a:p>
            <a:pPr lvl="1"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98, 183, 37, 122, 14, 124, 65, 67</a:t>
            </a:r>
            <a:r>
              <a:rPr b="0" lang="en-IN" sz="2800" spc="-1" strike="noStrike">
                <a:solidFill>
                  <a:srgbClr val="000000"/>
                </a:solidFill>
                <a:latin typeface="Arial"/>
              </a:rPr>
              <a:t>	</a:t>
            </a:r>
            <a:r>
              <a:rPr b="0" lang="en-IN" sz="2800" spc="-1" strike="noStrike">
                <a:solidFill>
                  <a:srgbClr val="000000"/>
                </a:solidFill>
                <a:latin typeface="Arial"/>
              </a:rPr>
              <a:t>Head pointer 53</a:t>
            </a:r>
            <a:endParaRPr b="0" lang="en-US" sz="2800" spc="-1" strike="noStrike">
              <a:solidFill>
                <a:srgbClr val="000000"/>
              </a:solidFill>
              <a:latin typeface="Arial"/>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Assuming that the disk arm is moving toward 0, so the head will next service 37 and then 14. </a:t>
            </a:r>
            <a:endParaRPr b="0" lang="en-US" sz="2800" spc="-1" strike="noStrike">
              <a:solidFill>
                <a:srgbClr val="000000"/>
              </a:solidFill>
              <a:latin typeface="Arial"/>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At cylinder 0, the arm will reverse and will move toward the other end of the disk, servicing the requests at 65, 67, 98, 122, 124, and 183</a:t>
            </a:r>
            <a:endParaRPr b="0" lang="en-US" sz="2800" spc="-1" strike="noStrike">
              <a:solidFill>
                <a:srgbClr val="000000"/>
              </a:solidFill>
              <a:latin typeface="Arial"/>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If a request arrives in the queue just in front of the head, it will be serviced almost immediately; a request arriving just behind the head will have to wait until the arm moves to the end of the disk, reverses direction, and comes back.</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457200" y="195120"/>
            <a:ext cx="8229240" cy="78516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SCAN (Cont.)</a:t>
            </a:r>
            <a:endParaRPr b="0" lang="en-US" sz="4000" spc="-1" strike="noStrike">
              <a:solidFill>
                <a:srgbClr val="000000"/>
              </a:solidFill>
              <a:latin typeface="Arial"/>
            </a:endParaRPr>
          </a:p>
        </p:txBody>
      </p:sp>
      <p:pic>
        <p:nvPicPr>
          <p:cNvPr id="160" name="Picture 6" descr=""/>
          <p:cNvPicPr/>
          <p:nvPr/>
        </p:nvPicPr>
        <p:blipFill>
          <a:blip r:embed="rId1"/>
          <a:stretch/>
        </p:blipFill>
        <p:spPr>
          <a:xfrm>
            <a:off x="683640" y="1484640"/>
            <a:ext cx="7848360" cy="5040360"/>
          </a:xfrm>
          <a:prstGeom prst="rect">
            <a:avLst/>
          </a:prstGeom>
          <a:ln w="9525">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457200" y="155520"/>
            <a:ext cx="8218800" cy="89676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C-SCAN</a:t>
            </a:r>
            <a:endParaRPr b="0" lang="en-US" sz="4000" spc="-1" strike="noStrike">
              <a:solidFill>
                <a:srgbClr val="000000"/>
              </a:solidFill>
              <a:latin typeface="Arial"/>
            </a:endParaRPr>
          </a:p>
        </p:txBody>
      </p:sp>
      <p:sp>
        <p:nvSpPr>
          <p:cNvPr id="162" name="TextShape 2"/>
          <p:cNvSpPr txBox="1"/>
          <p:nvPr/>
        </p:nvSpPr>
        <p:spPr>
          <a:xfrm>
            <a:off x="251640" y="1138320"/>
            <a:ext cx="8640720" cy="5530680"/>
          </a:xfrm>
          <a:prstGeom prst="rect">
            <a:avLst/>
          </a:prstGeom>
          <a:noFill/>
          <a:ln w="0">
            <a:noFill/>
          </a:ln>
        </p:spPr>
        <p:txBody>
          <a:bodyPr>
            <a:normAutofit/>
          </a:bodyPr>
          <a:p>
            <a:pPr marL="343080" indent="-342720" algn="just">
              <a:lnSpc>
                <a:spcPct val="100000"/>
              </a:lnSpc>
              <a:spcBef>
                <a:spcPts val="561"/>
              </a:spcBef>
              <a:buClr>
                <a:srgbClr val="0000ff"/>
              </a:buClr>
              <a:buFont typeface="Arial"/>
              <a:buChar char="•"/>
            </a:pPr>
            <a:r>
              <a:rPr b="1" lang="en-US" sz="2800" spc="-1" strike="noStrike">
                <a:solidFill>
                  <a:srgbClr val="0000ff"/>
                </a:solidFill>
                <a:latin typeface="Arial"/>
              </a:rPr>
              <a:t>Circular SCAN </a:t>
            </a:r>
            <a:endParaRPr b="0" lang="en-US" sz="2800" spc="-1" strike="noStrike">
              <a:solidFill>
                <a:srgbClr val="000000"/>
              </a:solidFill>
              <a:latin typeface="Arial"/>
            </a:endParaRPr>
          </a:p>
          <a:p>
            <a:pPr marL="343080" indent="-342720" algn="just">
              <a:lnSpc>
                <a:spcPct val="100000"/>
              </a:lnSpc>
              <a:spcBef>
                <a:spcPts val="561"/>
              </a:spcBef>
              <a:buClr>
                <a:srgbClr val="000000"/>
              </a:buClr>
              <a:buFont typeface="Arial"/>
              <a:buChar char="•"/>
            </a:pPr>
            <a:r>
              <a:rPr b="0" lang="en-US" sz="2800" spc="-1" strike="noStrike">
                <a:solidFill>
                  <a:srgbClr val="000000"/>
                </a:solidFill>
                <a:latin typeface="Arial"/>
              </a:rPr>
              <a:t>Provides a more uniform wait time than SCAN</a:t>
            </a:r>
            <a:endParaRPr b="0" lang="en-US" sz="2800" spc="-1" strike="noStrike">
              <a:solidFill>
                <a:srgbClr val="000000"/>
              </a:solidFill>
              <a:latin typeface="Arial"/>
            </a:endParaRPr>
          </a:p>
          <a:p>
            <a:pPr marL="343080" indent="-342720" algn="just">
              <a:lnSpc>
                <a:spcPct val="100000"/>
              </a:lnSpc>
              <a:spcBef>
                <a:spcPts val="561"/>
              </a:spcBef>
              <a:buClr>
                <a:srgbClr val="000000"/>
              </a:buClr>
              <a:buFont typeface="Arial"/>
              <a:buChar char="•"/>
            </a:pPr>
            <a:r>
              <a:rPr b="0" lang="en-US" sz="2800" spc="-1" strike="noStrike">
                <a:solidFill>
                  <a:srgbClr val="000000"/>
                </a:solidFill>
                <a:latin typeface="Arial"/>
              </a:rPr>
              <a:t>The head moves from one end of the disk to the other, servicing requests as it goes</a:t>
            </a:r>
            <a:endParaRPr b="0" lang="en-US" sz="2800" spc="-1" strike="noStrike">
              <a:solidFill>
                <a:srgbClr val="000000"/>
              </a:solidFill>
              <a:latin typeface="Arial"/>
            </a:endParaRPr>
          </a:p>
          <a:p>
            <a:pPr lvl="1" marL="743040" indent="-285480" algn="just">
              <a:lnSpc>
                <a:spcPct val="100000"/>
              </a:lnSpc>
              <a:spcBef>
                <a:spcPts val="479"/>
              </a:spcBef>
              <a:buClr>
                <a:srgbClr val="000000"/>
              </a:buClr>
              <a:buFont typeface="Arial"/>
              <a:buChar char="–"/>
            </a:pPr>
            <a:r>
              <a:rPr b="0" lang="en-US" sz="2400" spc="-1" strike="noStrike">
                <a:solidFill>
                  <a:srgbClr val="000000"/>
                </a:solidFill>
                <a:latin typeface="Arial"/>
              </a:rPr>
              <a:t>When it reaches the other end, however, it immediately returns to the beginning of the disk, without servicing any requests on the return trip</a:t>
            </a:r>
            <a:endParaRPr b="0" lang="en-US" sz="2400" spc="-1" strike="noStrike">
              <a:solidFill>
                <a:srgbClr val="000000"/>
              </a:solidFill>
              <a:latin typeface="Arial"/>
            </a:endParaRPr>
          </a:p>
          <a:p>
            <a:pPr marL="343080" indent="-342720" algn="just">
              <a:lnSpc>
                <a:spcPct val="100000"/>
              </a:lnSpc>
              <a:spcBef>
                <a:spcPts val="561"/>
              </a:spcBef>
              <a:buClr>
                <a:srgbClr val="000000"/>
              </a:buClr>
              <a:buFont typeface="Arial"/>
              <a:buChar char="•"/>
            </a:pPr>
            <a:r>
              <a:rPr b="0" lang="en-US" sz="2800" spc="-1" strike="noStrike">
                <a:solidFill>
                  <a:srgbClr val="000000"/>
                </a:solidFill>
                <a:latin typeface="Arial"/>
              </a:rPr>
              <a:t>Treats the cylinders as a circular list that wraps around from the last cylinder to the first one</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457200" y="182520"/>
            <a:ext cx="8229240" cy="86976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C-SCAN (Cont.)</a:t>
            </a:r>
            <a:endParaRPr b="0" lang="en-US" sz="4000" spc="-1" strike="noStrike">
              <a:solidFill>
                <a:srgbClr val="000000"/>
              </a:solidFill>
              <a:latin typeface="Arial"/>
            </a:endParaRPr>
          </a:p>
        </p:txBody>
      </p:sp>
      <p:pic>
        <p:nvPicPr>
          <p:cNvPr id="164" name="Picture 4" descr=""/>
          <p:cNvPicPr/>
          <p:nvPr/>
        </p:nvPicPr>
        <p:blipFill>
          <a:blip r:embed="rId1"/>
          <a:srcRect l="705" t="3731" r="927" b="3731"/>
          <a:stretch/>
        </p:blipFill>
        <p:spPr>
          <a:xfrm>
            <a:off x="683640" y="1556640"/>
            <a:ext cx="7848360" cy="5112360"/>
          </a:xfrm>
          <a:prstGeom prst="rect">
            <a:avLst/>
          </a:prstGeom>
          <a:ln w="3810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457200" y="195120"/>
            <a:ext cx="8229240" cy="576000"/>
          </a:xfrm>
          <a:prstGeom prst="rect">
            <a:avLst/>
          </a:prstGeom>
          <a:noFill/>
          <a:ln w="0">
            <a:noFill/>
          </a:ln>
        </p:spPr>
        <p:txBody>
          <a:bodyPr anchor="ctr">
            <a:normAutofit fontScale="67000"/>
          </a:bodyPr>
          <a:p>
            <a:pPr algn="ctr">
              <a:lnSpc>
                <a:spcPct val="100000"/>
              </a:lnSpc>
            </a:pPr>
            <a:r>
              <a:rPr b="0" lang="en-US" sz="4400" spc="-1" strike="noStrike">
                <a:solidFill>
                  <a:srgbClr val="c00000"/>
                </a:solidFill>
                <a:latin typeface="Arial"/>
              </a:rPr>
              <a:t>C-LOOK</a:t>
            </a:r>
            <a:endParaRPr b="0" lang="en-US" sz="4400" spc="-1" strike="noStrike">
              <a:solidFill>
                <a:srgbClr val="000000"/>
              </a:solidFill>
              <a:latin typeface="Arial"/>
            </a:endParaRPr>
          </a:p>
        </p:txBody>
      </p:sp>
      <p:sp>
        <p:nvSpPr>
          <p:cNvPr id="166" name="TextShape 2"/>
          <p:cNvSpPr txBox="1"/>
          <p:nvPr/>
        </p:nvSpPr>
        <p:spPr>
          <a:xfrm>
            <a:off x="323640" y="1138320"/>
            <a:ext cx="8496720" cy="4162680"/>
          </a:xfrm>
          <a:prstGeom prst="rect">
            <a:avLst/>
          </a:prstGeom>
          <a:noFill/>
          <a:ln w="0">
            <a:noFill/>
          </a:ln>
        </p:spPr>
        <p:txBody>
          <a:bodyPr>
            <a:normAutofit/>
          </a:bodyPr>
          <a:p>
            <a:pPr marL="343080" indent="-342720" algn="just">
              <a:lnSpc>
                <a:spcPct val="100000"/>
              </a:lnSpc>
              <a:spcBef>
                <a:spcPts val="561"/>
              </a:spcBef>
              <a:buClr>
                <a:srgbClr val="000000"/>
              </a:buClr>
              <a:buFont typeface="Arial"/>
              <a:buChar char="•"/>
            </a:pPr>
            <a:r>
              <a:rPr b="0" lang="en-US" sz="2800" spc="-1" strike="noStrike">
                <a:solidFill>
                  <a:srgbClr val="000000"/>
                </a:solidFill>
                <a:latin typeface="Arial"/>
              </a:rPr>
              <a:t>LOOK a version of SCAN, C-LOOK a version of C-SCAN</a:t>
            </a:r>
            <a:endParaRPr b="0" lang="en-US" sz="2800" spc="-1" strike="noStrike">
              <a:solidFill>
                <a:srgbClr val="000000"/>
              </a:solidFill>
              <a:latin typeface="Arial"/>
            </a:endParaRPr>
          </a:p>
          <a:p>
            <a:pPr marL="343080" indent="-342720" algn="just">
              <a:lnSpc>
                <a:spcPct val="100000"/>
              </a:lnSpc>
              <a:spcBef>
                <a:spcPts val="561"/>
              </a:spcBef>
              <a:buClr>
                <a:srgbClr val="000000"/>
              </a:buClr>
              <a:buFont typeface="Arial"/>
              <a:buChar char="•"/>
            </a:pPr>
            <a:r>
              <a:rPr b="0" lang="en-US" sz="2800" spc="-1" strike="noStrike">
                <a:solidFill>
                  <a:srgbClr val="000000"/>
                </a:solidFill>
                <a:latin typeface="Arial"/>
              </a:rPr>
              <a:t>Arm only goes as far as the last request in each direction, then reverses direction immediately, without first going all the way to the end of the disk </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798480" y="116640"/>
            <a:ext cx="7887960" cy="736920"/>
          </a:xfrm>
          <a:prstGeom prst="rect">
            <a:avLst/>
          </a:prstGeom>
          <a:noFill/>
          <a:ln w="0">
            <a:noFill/>
          </a:ln>
        </p:spPr>
        <p:txBody>
          <a:bodyPr anchor="ctr">
            <a:normAutofit/>
          </a:bodyPr>
          <a:p>
            <a:pPr algn="ctr">
              <a:lnSpc>
                <a:spcPct val="100000"/>
              </a:lnSpc>
            </a:pPr>
            <a:r>
              <a:rPr b="0" lang="en-US" sz="4400" spc="-1" strike="noStrike">
                <a:solidFill>
                  <a:srgbClr val="c00000"/>
                </a:solidFill>
                <a:latin typeface="Arial"/>
              </a:rPr>
              <a:t>C-LOOK (Cont.)</a:t>
            </a:r>
            <a:endParaRPr b="0" lang="en-US" sz="4400" spc="-1" strike="noStrike">
              <a:solidFill>
                <a:srgbClr val="000000"/>
              </a:solidFill>
              <a:latin typeface="Arial"/>
            </a:endParaRPr>
          </a:p>
        </p:txBody>
      </p:sp>
      <p:pic>
        <p:nvPicPr>
          <p:cNvPr id="168" name="Picture 4" descr="12"/>
          <p:cNvPicPr/>
          <p:nvPr/>
        </p:nvPicPr>
        <p:blipFill>
          <a:blip r:embed="rId1"/>
          <a:stretch/>
        </p:blipFill>
        <p:spPr>
          <a:xfrm>
            <a:off x="985680" y="1528920"/>
            <a:ext cx="7311600" cy="5140080"/>
          </a:xfrm>
          <a:prstGeom prst="rect">
            <a:avLst/>
          </a:prstGeom>
          <a:ln w="9525">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395640" y="168120"/>
            <a:ext cx="8441640" cy="884160"/>
          </a:xfrm>
          <a:prstGeom prst="rect">
            <a:avLst/>
          </a:prstGeom>
          <a:noFill/>
          <a:ln w="0">
            <a:noFill/>
          </a:ln>
        </p:spPr>
        <p:txBody>
          <a:bodyPr anchor="ctr">
            <a:normAutofit fontScale="49000"/>
          </a:bodyPr>
          <a:p>
            <a:pPr algn="ctr">
              <a:lnSpc>
                <a:spcPct val="100000"/>
              </a:lnSpc>
            </a:pPr>
            <a:r>
              <a:rPr b="0" lang="en-US" sz="4400" spc="-1" strike="noStrike">
                <a:solidFill>
                  <a:srgbClr val="c00000"/>
                </a:solidFill>
                <a:latin typeface="Arial"/>
              </a:rPr>
              <a:t>Overview of Mass Storage Structure</a:t>
            </a:r>
            <a:endParaRPr b="0" lang="en-US" sz="4400" spc="-1" strike="noStrike">
              <a:solidFill>
                <a:srgbClr val="000000"/>
              </a:solidFill>
              <a:latin typeface="Arial"/>
            </a:endParaRPr>
          </a:p>
        </p:txBody>
      </p:sp>
      <p:sp>
        <p:nvSpPr>
          <p:cNvPr id="132" name="TextShape 2"/>
          <p:cNvSpPr txBox="1"/>
          <p:nvPr/>
        </p:nvSpPr>
        <p:spPr>
          <a:xfrm>
            <a:off x="179640" y="1096920"/>
            <a:ext cx="8681400" cy="5644080"/>
          </a:xfrm>
          <a:prstGeom prst="rect">
            <a:avLst/>
          </a:prstGeom>
          <a:noFill/>
          <a:ln w="0">
            <a:noFill/>
          </a:ln>
        </p:spPr>
        <p:txBody>
          <a:bodyPr>
            <a:normAutofit/>
          </a:bodyPr>
          <a:p>
            <a:pPr marL="343080" indent="-342720" algn="just">
              <a:lnSpc>
                <a:spcPct val="120000"/>
              </a:lnSpc>
              <a:buClr>
                <a:srgbClr val="0000ff"/>
              </a:buClr>
              <a:buFont typeface="Arial"/>
              <a:buChar char="•"/>
            </a:pPr>
            <a:r>
              <a:rPr b="1" lang="en-US" sz="3200" spc="-1" strike="noStrike">
                <a:solidFill>
                  <a:srgbClr val="0000ff"/>
                </a:solidFill>
                <a:latin typeface="Arial"/>
              </a:rPr>
              <a:t>Magnetic disks</a:t>
            </a:r>
            <a:r>
              <a:rPr b="0" lang="en-US" sz="3200" spc="-1" strike="noStrike">
                <a:solidFill>
                  <a:srgbClr val="0000ff"/>
                </a:solidFill>
                <a:latin typeface="Arial"/>
              </a:rPr>
              <a:t> </a:t>
            </a:r>
            <a:r>
              <a:rPr b="0" lang="en-US" sz="3200" spc="-1" strike="noStrike">
                <a:solidFill>
                  <a:srgbClr val="000000"/>
                </a:solidFill>
                <a:latin typeface="Arial"/>
              </a:rPr>
              <a:t>provide bulk of secondary storage of modern computers</a:t>
            </a:r>
            <a:endParaRPr b="0" lang="en-US" sz="3200" spc="-1" strike="noStrike">
              <a:solidFill>
                <a:srgbClr val="000000"/>
              </a:solidFill>
              <a:latin typeface="Arial"/>
            </a:endParaRPr>
          </a:p>
          <a:p>
            <a:pPr lvl="1" marL="743040" indent="-285480" algn="just">
              <a:lnSpc>
                <a:spcPct val="120000"/>
              </a:lnSpc>
              <a:buClr>
                <a:srgbClr val="000000"/>
              </a:buClr>
              <a:buFont typeface="Arial"/>
              <a:buChar char="–"/>
            </a:pPr>
            <a:r>
              <a:rPr b="0" lang="en-US" sz="2800" spc="-1" strike="noStrike">
                <a:solidFill>
                  <a:srgbClr val="000000"/>
                </a:solidFill>
                <a:latin typeface="Arial"/>
              </a:rPr>
              <a:t>Drives rotate at 60 to 250 times per second</a:t>
            </a:r>
            <a:endParaRPr b="0" lang="en-US" sz="2800" spc="-1" strike="noStrike">
              <a:solidFill>
                <a:srgbClr val="000000"/>
              </a:solidFill>
              <a:latin typeface="Arial"/>
            </a:endParaRPr>
          </a:p>
          <a:p>
            <a:pPr lvl="1" marL="743040" indent="-285480" algn="just">
              <a:lnSpc>
                <a:spcPct val="120000"/>
              </a:lnSpc>
              <a:buClr>
                <a:srgbClr val="0000ff"/>
              </a:buClr>
              <a:buFont typeface="Arial"/>
              <a:buChar char="–"/>
            </a:pPr>
            <a:r>
              <a:rPr b="1" lang="en-US" sz="2800" spc="-1" strike="noStrike">
                <a:solidFill>
                  <a:srgbClr val="0000ff"/>
                </a:solidFill>
                <a:latin typeface="Arial"/>
              </a:rPr>
              <a:t>Transfer rate</a:t>
            </a:r>
            <a:r>
              <a:rPr b="0" lang="en-US" sz="2800" spc="-1" strike="noStrike">
                <a:solidFill>
                  <a:srgbClr val="0000ff"/>
                </a:solidFill>
                <a:latin typeface="Arial"/>
              </a:rPr>
              <a:t> </a:t>
            </a:r>
            <a:r>
              <a:rPr b="0" lang="en-US" sz="2800" spc="-1" strike="noStrike">
                <a:solidFill>
                  <a:srgbClr val="000000"/>
                </a:solidFill>
                <a:latin typeface="Arial"/>
              </a:rPr>
              <a:t>is rate at which data flow between drive and computer</a:t>
            </a:r>
            <a:endParaRPr b="0" lang="en-US" sz="2800" spc="-1" strike="noStrike">
              <a:solidFill>
                <a:srgbClr val="000000"/>
              </a:solidFill>
              <a:latin typeface="Arial"/>
            </a:endParaRPr>
          </a:p>
          <a:p>
            <a:pPr lvl="1" marL="743040" indent="-285480" algn="just">
              <a:lnSpc>
                <a:spcPct val="120000"/>
              </a:lnSpc>
              <a:buClr>
                <a:srgbClr val="0000ff"/>
              </a:buClr>
              <a:buFont typeface="Arial"/>
              <a:buChar char="–"/>
            </a:pPr>
            <a:r>
              <a:rPr b="1" lang="en-US" sz="2800" spc="-1" strike="noStrike">
                <a:solidFill>
                  <a:srgbClr val="0000ff"/>
                </a:solidFill>
                <a:latin typeface="Arial"/>
              </a:rPr>
              <a:t>Positioning time</a:t>
            </a:r>
            <a:r>
              <a:rPr b="0" lang="en-US" sz="2800" spc="-1" strike="noStrike">
                <a:solidFill>
                  <a:srgbClr val="0000ff"/>
                </a:solidFill>
                <a:latin typeface="Arial"/>
              </a:rPr>
              <a:t> </a:t>
            </a:r>
            <a:r>
              <a:rPr b="0" lang="en-US" sz="2800" spc="-1" strike="noStrike">
                <a:solidFill>
                  <a:srgbClr val="000000"/>
                </a:solidFill>
                <a:latin typeface="Arial"/>
              </a:rPr>
              <a:t>(</a:t>
            </a:r>
            <a:r>
              <a:rPr b="1" lang="en-US" sz="2800" spc="-1" strike="noStrike">
                <a:solidFill>
                  <a:srgbClr val="0000ff"/>
                </a:solidFill>
                <a:latin typeface="Arial"/>
              </a:rPr>
              <a:t>random-access time</a:t>
            </a:r>
            <a:r>
              <a:rPr b="0" lang="en-US" sz="2800" spc="-1" strike="noStrike">
                <a:solidFill>
                  <a:srgbClr val="000000"/>
                </a:solidFill>
                <a:latin typeface="Arial"/>
              </a:rPr>
              <a:t>) is time to move disk arm to desired cylinder (</a:t>
            </a:r>
            <a:r>
              <a:rPr b="1" lang="en-US" sz="2800" spc="-1" strike="noStrike">
                <a:solidFill>
                  <a:srgbClr val="0000ff"/>
                </a:solidFill>
                <a:latin typeface="Arial"/>
              </a:rPr>
              <a:t>seek time</a:t>
            </a:r>
            <a:r>
              <a:rPr b="0" lang="en-US" sz="2800" spc="-1" strike="noStrike">
                <a:solidFill>
                  <a:srgbClr val="000000"/>
                </a:solidFill>
                <a:latin typeface="Arial"/>
              </a:rPr>
              <a:t>) and time for desired sector to rotate under the disk head (</a:t>
            </a:r>
            <a:r>
              <a:rPr b="1" lang="en-US" sz="2800" spc="-1" strike="noStrike">
                <a:solidFill>
                  <a:srgbClr val="0000ff"/>
                </a:solidFill>
                <a:latin typeface="Arial"/>
              </a:rPr>
              <a:t>rotational latency</a:t>
            </a:r>
            <a:r>
              <a:rPr b="0" lang="en-US" sz="2800" spc="-1" strike="noStrike">
                <a:solidFill>
                  <a:srgbClr val="000000"/>
                </a:solidFill>
                <a:latin typeface="Arial"/>
              </a:rPr>
              <a:t>)</a:t>
            </a:r>
            <a:endParaRPr b="0" lang="en-US" sz="2800" spc="-1" strike="noStrike">
              <a:solidFill>
                <a:srgbClr val="000000"/>
              </a:solidFill>
              <a:latin typeface="Arial"/>
            </a:endParaRPr>
          </a:p>
          <a:p>
            <a:pPr lvl="1" marL="743040" indent="-285480" algn="just">
              <a:lnSpc>
                <a:spcPct val="120000"/>
              </a:lnSpc>
              <a:buClr>
                <a:srgbClr val="0000ff"/>
              </a:buClr>
              <a:buFont typeface="Arial"/>
              <a:buChar char="–"/>
            </a:pPr>
            <a:r>
              <a:rPr b="1" lang="en-US" sz="2800" spc="-1" strike="noStrike">
                <a:solidFill>
                  <a:srgbClr val="0000ff"/>
                </a:solidFill>
                <a:latin typeface="Arial"/>
              </a:rPr>
              <a:t>Head crash</a:t>
            </a:r>
            <a:r>
              <a:rPr b="0" lang="en-US" sz="2800" spc="-1" strike="noStrike">
                <a:solidFill>
                  <a:srgbClr val="3366ff"/>
                </a:solidFill>
                <a:latin typeface="Arial"/>
              </a:rPr>
              <a:t> </a:t>
            </a:r>
            <a:r>
              <a:rPr b="0" lang="en-US" sz="2800" spc="-1" strike="noStrike">
                <a:solidFill>
                  <a:srgbClr val="000000"/>
                </a:solidFill>
                <a:latin typeface="Arial"/>
              </a:rPr>
              <a:t>results from disk head making contact with the disk surface</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683640" y="116640"/>
            <a:ext cx="7927560" cy="1079640"/>
          </a:xfrm>
          <a:prstGeom prst="rect">
            <a:avLst/>
          </a:prstGeom>
          <a:noFill/>
          <a:ln w="0">
            <a:noFill/>
          </a:ln>
        </p:spPr>
        <p:txBody>
          <a:bodyPr anchor="ctr">
            <a:noAutofit/>
          </a:bodyPr>
          <a:p>
            <a:pPr algn="ctr">
              <a:lnSpc>
                <a:spcPct val="100000"/>
              </a:lnSpc>
            </a:pPr>
            <a:r>
              <a:rPr b="0" lang="en-US" sz="3600" spc="-1" strike="noStrike">
                <a:solidFill>
                  <a:srgbClr val="c00000"/>
                </a:solidFill>
                <a:latin typeface="Arial"/>
              </a:rPr>
              <a:t>Selecting a Disk-Scheduling Algorithm</a:t>
            </a:r>
            <a:endParaRPr b="0" lang="en-US" sz="3600" spc="-1" strike="noStrike">
              <a:solidFill>
                <a:srgbClr val="000000"/>
              </a:solidFill>
              <a:latin typeface="Arial"/>
            </a:endParaRPr>
          </a:p>
        </p:txBody>
      </p:sp>
      <p:sp>
        <p:nvSpPr>
          <p:cNvPr id="170" name="TextShape 2"/>
          <p:cNvSpPr txBox="1"/>
          <p:nvPr/>
        </p:nvSpPr>
        <p:spPr>
          <a:xfrm>
            <a:off x="179640" y="1081080"/>
            <a:ext cx="8784720" cy="5659920"/>
          </a:xfrm>
          <a:prstGeom prst="rect">
            <a:avLst/>
          </a:prstGeom>
          <a:noFill/>
          <a:ln w="0">
            <a:noFill/>
          </a:ln>
        </p:spPr>
        <p:txBody>
          <a:bodyPr>
            <a:noAutofit/>
          </a:bodyPr>
          <a:p>
            <a:pPr marL="343080" indent="-342720" algn="just">
              <a:lnSpc>
                <a:spcPct val="100000"/>
              </a:lnSpc>
              <a:spcBef>
                <a:spcPts val="561"/>
              </a:spcBef>
              <a:buClr>
                <a:srgbClr val="000000"/>
              </a:buClr>
              <a:buFont typeface="Arial"/>
              <a:buChar char="•"/>
            </a:pPr>
            <a:r>
              <a:rPr b="0" lang="en-US" sz="2800" spc="-1" strike="noStrike">
                <a:solidFill>
                  <a:srgbClr val="000000"/>
                </a:solidFill>
                <a:latin typeface="Arial"/>
              </a:rPr>
              <a:t>SSTF is common</a:t>
            </a:r>
            <a:endParaRPr b="0" lang="en-US" sz="2800" spc="-1" strike="noStrike">
              <a:solidFill>
                <a:srgbClr val="000000"/>
              </a:solidFill>
              <a:latin typeface="Arial"/>
            </a:endParaRPr>
          </a:p>
          <a:p>
            <a:pPr marL="343080" indent="-342720" algn="just">
              <a:lnSpc>
                <a:spcPct val="100000"/>
              </a:lnSpc>
              <a:spcBef>
                <a:spcPts val="561"/>
              </a:spcBef>
              <a:buClr>
                <a:srgbClr val="000000"/>
              </a:buClr>
              <a:buFont typeface="Arial"/>
              <a:buChar char="•"/>
            </a:pPr>
            <a:r>
              <a:rPr b="0" lang="en-US" sz="2800" spc="-1" strike="noStrike">
                <a:solidFill>
                  <a:srgbClr val="000000"/>
                </a:solidFill>
                <a:latin typeface="Arial"/>
              </a:rPr>
              <a:t>SCAN and C-SCAN perform better for systems that place a heavy load on the disk</a:t>
            </a:r>
            <a:endParaRPr b="0" lang="en-US" sz="2800" spc="-1" strike="noStrike">
              <a:solidFill>
                <a:srgbClr val="000000"/>
              </a:solidFill>
              <a:latin typeface="Arial"/>
            </a:endParaRPr>
          </a:p>
          <a:p>
            <a:pPr lvl="1" marL="743040" indent="-285480" algn="just">
              <a:lnSpc>
                <a:spcPct val="100000"/>
              </a:lnSpc>
              <a:spcBef>
                <a:spcPts val="479"/>
              </a:spcBef>
              <a:buClr>
                <a:srgbClr val="000000"/>
              </a:buClr>
              <a:buFont typeface="Arial"/>
              <a:buChar char="–"/>
            </a:pPr>
            <a:r>
              <a:rPr b="0" lang="en-US" sz="2400" spc="-1" strike="noStrike">
                <a:solidFill>
                  <a:srgbClr val="000000"/>
                </a:solidFill>
                <a:latin typeface="Arial"/>
              </a:rPr>
              <a:t>Less starvation</a:t>
            </a:r>
            <a:endParaRPr b="0" lang="en-US" sz="2400" spc="-1" strike="noStrike">
              <a:solidFill>
                <a:srgbClr val="000000"/>
              </a:solidFill>
              <a:latin typeface="Arial"/>
            </a:endParaRPr>
          </a:p>
          <a:p>
            <a:pPr marL="343080" indent="-342720" algn="just">
              <a:lnSpc>
                <a:spcPct val="100000"/>
              </a:lnSpc>
              <a:spcBef>
                <a:spcPts val="561"/>
              </a:spcBef>
              <a:buClr>
                <a:srgbClr val="000000"/>
              </a:buClr>
              <a:buFont typeface="Arial"/>
              <a:buChar char="•"/>
            </a:pPr>
            <a:r>
              <a:rPr b="0" lang="en-US" sz="2800" spc="-1" strike="noStrike">
                <a:solidFill>
                  <a:srgbClr val="000000"/>
                </a:solidFill>
                <a:latin typeface="Arial"/>
              </a:rPr>
              <a:t>Performance depends on the number and types of requests</a:t>
            </a:r>
            <a:endParaRPr b="0" lang="en-US" sz="2800" spc="-1" strike="noStrike">
              <a:solidFill>
                <a:srgbClr val="000000"/>
              </a:solidFill>
              <a:latin typeface="Arial"/>
            </a:endParaRPr>
          </a:p>
          <a:p>
            <a:pPr marL="343080" indent="-342720" algn="just">
              <a:lnSpc>
                <a:spcPct val="100000"/>
              </a:lnSpc>
              <a:spcBef>
                <a:spcPts val="561"/>
              </a:spcBef>
              <a:buClr>
                <a:srgbClr val="000000"/>
              </a:buClr>
              <a:buFont typeface="Arial"/>
              <a:buChar char="•"/>
            </a:pPr>
            <a:r>
              <a:rPr b="0" lang="en-US" sz="2800" spc="-1" strike="noStrike">
                <a:solidFill>
                  <a:srgbClr val="000000"/>
                </a:solidFill>
                <a:latin typeface="Arial"/>
              </a:rPr>
              <a:t>Requests for disk service can be influenced by the file-allocation method</a:t>
            </a:r>
            <a:endParaRPr b="0" lang="en-US" sz="2800" spc="-1" strike="noStrike">
              <a:solidFill>
                <a:srgbClr val="000000"/>
              </a:solidFill>
              <a:latin typeface="Arial"/>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A program reading a contiguously allocated file will generate several requests that are close together on the disk, resulting in limited head movement.</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179640" y="116640"/>
            <a:ext cx="8784720" cy="1142640"/>
          </a:xfrm>
          <a:prstGeom prst="rect">
            <a:avLst/>
          </a:prstGeom>
          <a:noFill/>
          <a:ln w="0">
            <a:noFill/>
          </a:ln>
        </p:spPr>
        <p:txBody>
          <a:bodyPr anchor="ctr">
            <a:normAutofit fontScale="76000"/>
          </a:bodyPr>
          <a:p>
            <a:pPr algn="ctr">
              <a:lnSpc>
                <a:spcPct val="100000"/>
              </a:lnSpc>
            </a:pPr>
            <a:r>
              <a:rPr b="0" lang="en-US" sz="4400" spc="-1" strike="noStrike">
                <a:solidFill>
                  <a:srgbClr val="c00000"/>
                </a:solidFill>
                <a:latin typeface="Arial"/>
              </a:rPr>
              <a:t>Selecting a Disk-Scheduling Algorithm</a:t>
            </a:r>
            <a:endParaRPr b="0" lang="en-US" sz="4400" spc="-1" strike="noStrike">
              <a:solidFill>
                <a:srgbClr val="000000"/>
              </a:solidFill>
              <a:latin typeface="Arial"/>
            </a:endParaRPr>
          </a:p>
        </p:txBody>
      </p:sp>
      <p:sp>
        <p:nvSpPr>
          <p:cNvPr id="172" name="TextShape 2"/>
          <p:cNvSpPr txBox="1"/>
          <p:nvPr/>
        </p:nvSpPr>
        <p:spPr>
          <a:xfrm>
            <a:off x="251640" y="1052640"/>
            <a:ext cx="8640720" cy="5616360"/>
          </a:xfrm>
          <a:prstGeom prst="rect">
            <a:avLst/>
          </a:prstGeom>
          <a:noFill/>
          <a:ln w="0">
            <a:noFill/>
          </a:ln>
        </p:spPr>
        <p:txBody>
          <a:bodyPr>
            <a:normAutofit fontScale="88000"/>
          </a:bodyPr>
          <a:p>
            <a:pPr marL="343080" indent="-342720" algn="just">
              <a:lnSpc>
                <a:spcPct val="100000"/>
              </a:lnSpc>
              <a:spcBef>
                <a:spcPts val="601"/>
              </a:spcBef>
              <a:buClr>
                <a:srgbClr val="000000"/>
              </a:buClr>
              <a:buFont typeface="Arial"/>
              <a:buChar char="•"/>
            </a:pPr>
            <a:r>
              <a:rPr b="0" lang="en-IN" sz="3000" spc="-1" strike="noStrike">
                <a:solidFill>
                  <a:srgbClr val="000000"/>
                </a:solidFill>
                <a:latin typeface="Arial"/>
              </a:rPr>
              <a:t>A linked or indexed file may include blocks that are widely scattered on the disk, resulting in greater head movement.</a:t>
            </a:r>
            <a:endParaRPr b="0" lang="en-US" sz="3000" spc="-1" strike="noStrike">
              <a:solidFill>
                <a:srgbClr val="000000"/>
              </a:solidFill>
              <a:latin typeface="Arial"/>
            </a:endParaRPr>
          </a:p>
          <a:p>
            <a:pPr marL="343080" indent="-342720" algn="just">
              <a:lnSpc>
                <a:spcPct val="100000"/>
              </a:lnSpc>
              <a:spcBef>
                <a:spcPts val="601"/>
              </a:spcBef>
              <a:buClr>
                <a:srgbClr val="000000"/>
              </a:buClr>
              <a:buFont typeface="Arial"/>
              <a:buChar char="•"/>
            </a:pPr>
            <a:r>
              <a:rPr b="0" lang="en-IN" sz="3000" spc="-1" strike="noStrike">
                <a:solidFill>
                  <a:srgbClr val="000000"/>
                </a:solidFill>
                <a:latin typeface="Arial"/>
              </a:rPr>
              <a:t>The location of directories and index blocks is also important</a:t>
            </a:r>
            <a:endParaRPr b="0" lang="en-US" sz="3000" spc="-1" strike="noStrike">
              <a:solidFill>
                <a:srgbClr val="000000"/>
              </a:solidFill>
              <a:latin typeface="Arial"/>
            </a:endParaRPr>
          </a:p>
          <a:p>
            <a:pPr marL="343080" indent="-342720" algn="just">
              <a:lnSpc>
                <a:spcPct val="100000"/>
              </a:lnSpc>
              <a:spcBef>
                <a:spcPts val="601"/>
              </a:spcBef>
              <a:buClr>
                <a:srgbClr val="000000"/>
              </a:buClr>
              <a:buFont typeface="Arial"/>
              <a:buChar char="•"/>
            </a:pPr>
            <a:r>
              <a:rPr b="0" lang="en-US" sz="3000" spc="-1" strike="noStrike">
                <a:solidFill>
                  <a:srgbClr val="000000"/>
                </a:solidFill>
                <a:latin typeface="Arial"/>
              </a:rPr>
              <a:t>Should be written as a separate module of the operating system, allowing it to be replaced with a different algorithm if necessary</a:t>
            </a:r>
            <a:endParaRPr b="0" lang="en-US" sz="3000" spc="-1" strike="noStrike">
              <a:solidFill>
                <a:srgbClr val="000000"/>
              </a:solidFill>
              <a:latin typeface="Arial"/>
            </a:endParaRPr>
          </a:p>
          <a:p>
            <a:pPr marL="343080" indent="-342720" algn="just">
              <a:lnSpc>
                <a:spcPct val="100000"/>
              </a:lnSpc>
              <a:spcBef>
                <a:spcPts val="601"/>
              </a:spcBef>
              <a:buClr>
                <a:srgbClr val="000000"/>
              </a:buClr>
              <a:buFont typeface="Arial"/>
              <a:buChar char="•"/>
            </a:pPr>
            <a:r>
              <a:rPr b="0" lang="en-US" sz="3000" spc="-1" strike="noStrike">
                <a:solidFill>
                  <a:srgbClr val="000000"/>
                </a:solidFill>
                <a:latin typeface="Arial"/>
              </a:rPr>
              <a:t>Either SSTF or LOOK is a reasonable choice for the default algorithm</a:t>
            </a:r>
            <a:endParaRPr b="0" lang="en-US" sz="3000" spc="-1" strike="noStrike">
              <a:solidFill>
                <a:srgbClr val="000000"/>
              </a:solidFill>
              <a:latin typeface="Arial"/>
            </a:endParaRPr>
          </a:p>
          <a:p>
            <a:pPr marL="343080" indent="-342720" algn="just">
              <a:lnSpc>
                <a:spcPct val="100000"/>
              </a:lnSpc>
              <a:spcBef>
                <a:spcPts val="601"/>
              </a:spcBef>
              <a:buClr>
                <a:srgbClr val="000000"/>
              </a:buClr>
              <a:buFont typeface="Arial"/>
              <a:buChar char="•"/>
            </a:pPr>
            <a:r>
              <a:rPr b="0" lang="en-US" sz="3000" spc="-1" strike="noStrike">
                <a:solidFill>
                  <a:srgbClr val="000000"/>
                </a:solidFill>
                <a:latin typeface="Arial"/>
              </a:rPr>
              <a:t>What about rotational latency?</a:t>
            </a:r>
            <a:endParaRPr b="0" lang="en-US" sz="3000" spc="-1" strike="noStrike">
              <a:solidFill>
                <a:srgbClr val="000000"/>
              </a:solidFill>
              <a:latin typeface="Arial"/>
            </a:endParaRPr>
          </a:p>
          <a:p>
            <a:pPr lvl="1" marL="743040" indent="-285480" algn="just">
              <a:lnSpc>
                <a:spcPct val="100000"/>
              </a:lnSpc>
              <a:spcBef>
                <a:spcPts val="561"/>
              </a:spcBef>
              <a:buClr>
                <a:srgbClr val="000000"/>
              </a:buClr>
              <a:buFont typeface="Arial"/>
              <a:buChar char="–"/>
            </a:pPr>
            <a:r>
              <a:rPr b="0" lang="en-US" sz="2800" spc="-1" strike="noStrike">
                <a:solidFill>
                  <a:srgbClr val="000000"/>
                </a:solidFill>
                <a:latin typeface="Arial"/>
              </a:rPr>
              <a:t>Difficult for OS to calculate</a:t>
            </a:r>
            <a:endParaRPr b="0" lang="en-US" sz="2800" spc="-1" strike="noStrike">
              <a:solidFill>
                <a:srgbClr val="000000"/>
              </a:solidFill>
              <a:latin typeface="Arial"/>
            </a:endParaRPr>
          </a:p>
          <a:p>
            <a:pPr marL="343080" indent="-342720" algn="just">
              <a:lnSpc>
                <a:spcPct val="100000"/>
              </a:lnSpc>
              <a:spcBef>
                <a:spcPts val="601"/>
              </a:spcBef>
              <a:buClr>
                <a:srgbClr val="ff0000"/>
              </a:buClr>
              <a:buFont typeface="Arial"/>
              <a:buChar char="•"/>
            </a:pPr>
            <a:r>
              <a:rPr b="1" lang="en-US" sz="3000" spc="-1" strike="noStrike" u="sng">
                <a:solidFill>
                  <a:srgbClr val="ff0000"/>
                </a:solidFill>
                <a:uFillTx/>
                <a:latin typeface="Arial"/>
              </a:rPr>
              <a:t>SSDs use FCFS</a:t>
            </a:r>
            <a:endParaRPr b="0" lang="en-US"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690480" y="116640"/>
            <a:ext cx="7995960" cy="719640"/>
          </a:xfrm>
          <a:prstGeom prst="rect">
            <a:avLst/>
          </a:prstGeom>
          <a:noFill/>
          <a:ln w="0">
            <a:noFill/>
          </a:ln>
        </p:spPr>
        <p:txBody>
          <a:bodyPr anchor="ctr">
            <a:normAutofit/>
          </a:bodyPr>
          <a:p>
            <a:pPr algn="ctr">
              <a:lnSpc>
                <a:spcPct val="100000"/>
              </a:lnSpc>
            </a:pPr>
            <a:r>
              <a:rPr b="0" lang="en-US" sz="4400" spc="-1" strike="noStrike">
                <a:solidFill>
                  <a:srgbClr val="c00000"/>
                </a:solidFill>
                <a:latin typeface="Arial"/>
              </a:rPr>
              <a:t>Disk Management</a:t>
            </a:r>
            <a:endParaRPr b="0" lang="en-US" sz="4400" spc="-1" strike="noStrike">
              <a:solidFill>
                <a:srgbClr val="000000"/>
              </a:solidFill>
              <a:latin typeface="Arial"/>
            </a:endParaRPr>
          </a:p>
        </p:txBody>
      </p:sp>
      <p:sp>
        <p:nvSpPr>
          <p:cNvPr id="174" name="TextShape 2"/>
          <p:cNvSpPr txBox="1"/>
          <p:nvPr/>
        </p:nvSpPr>
        <p:spPr>
          <a:xfrm>
            <a:off x="179640" y="908640"/>
            <a:ext cx="8784720" cy="5760360"/>
          </a:xfrm>
          <a:prstGeom prst="rect">
            <a:avLst/>
          </a:prstGeom>
          <a:noFill/>
          <a:ln w="0">
            <a:noFill/>
          </a:ln>
        </p:spPr>
        <p:txBody>
          <a:bodyPr>
            <a:noAutofit/>
          </a:bodyPr>
          <a:p>
            <a:pPr marL="343080" indent="-342720" algn="just">
              <a:lnSpc>
                <a:spcPct val="100000"/>
              </a:lnSpc>
              <a:spcBef>
                <a:spcPts val="561"/>
              </a:spcBef>
              <a:buClr>
                <a:srgbClr val="0000ff"/>
              </a:buClr>
              <a:buFont typeface="Arial"/>
              <a:buChar char="•"/>
            </a:pPr>
            <a:r>
              <a:rPr b="1" lang="en-US" sz="2800" spc="-1" strike="noStrike">
                <a:solidFill>
                  <a:srgbClr val="0000ff"/>
                </a:solidFill>
                <a:latin typeface="Arial"/>
              </a:rPr>
              <a:t>Low-level formatting</a:t>
            </a:r>
            <a:r>
              <a:rPr b="0" lang="en-US" sz="2800" spc="-1" strike="noStrike">
                <a:solidFill>
                  <a:srgbClr val="000000"/>
                </a:solidFill>
                <a:latin typeface="Arial"/>
              </a:rPr>
              <a:t>, or </a:t>
            </a:r>
            <a:r>
              <a:rPr b="1" lang="en-US" sz="2800" spc="-1" strike="noStrike">
                <a:solidFill>
                  <a:srgbClr val="0000ff"/>
                </a:solidFill>
                <a:latin typeface="Arial"/>
              </a:rPr>
              <a:t>physical formatting</a:t>
            </a:r>
            <a:r>
              <a:rPr b="0" lang="en-US" sz="2800" spc="-1" strike="noStrike">
                <a:solidFill>
                  <a:srgbClr val="0000ff"/>
                </a:solidFill>
                <a:latin typeface="Arial"/>
              </a:rPr>
              <a:t> </a:t>
            </a:r>
            <a:r>
              <a:rPr b="0" lang="en-US" sz="2800" spc="-1" strike="noStrike">
                <a:solidFill>
                  <a:srgbClr val="000000"/>
                </a:solidFill>
                <a:latin typeface="Arial"/>
              </a:rPr>
              <a:t>— Dividing a disk into sectors that the disk controller can read and write</a:t>
            </a:r>
            <a:endParaRPr b="0" lang="en-US" sz="2800" spc="-1" strike="noStrike">
              <a:solidFill>
                <a:srgbClr val="000000"/>
              </a:solidFill>
              <a:latin typeface="Arial"/>
            </a:endParaRPr>
          </a:p>
          <a:p>
            <a:pPr lvl="1" marL="743040" indent="-285480" algn="just">
              <a:lnSpc>
                <a:spcPct val="100000"/>
              </a:lnSpc>
              <a:spcBef>
                <a:spcPts val="479"/>
              </a:spcBef>
              <a:buClr>
                <a:srgbClr val="000000"/>
              </a:buClr>
              <a:buFont typeface="Arial"/>
              <a:buChar char="–"/>
            </a:pPr>
            <a:r>
              <a:rPr b="0" lang="en-US" sz="2400" spc="-1" strike="noStrike">
                <a:solidFill>
                  <a:srgbClr val="000000"/>
                </a:solidFill>
                <a:latin typeface="Arial"/>
              </a:rPr>
              <a:t>Each sector can hold header information, plus data, plus error correction code (</a:t>
            </a:r>
            <a:r>
              <a:rPr b="1" lang="en-US" sz="2400" spc="-1" strike="noStrike">
                <a:solidFill>
                  <a:srgbClr val="0000ff"/>
                </a:solidFill>
                <a:latin typeface="Arial"/>
              </a:rPr>
              <a:t>ECC</a:t>
            </a:r>
            <a:r>
              <a:rPr b="0" lang="en-US" sz="2400" spc="-1" strike="noStrike">
                <a:solidFill>
                  <a:srgbClr val="000000"/>
                </a:solidFill>
                <a:latin typeface="Arial"/>
              </a:rPr>
              <a:t>)</a:t>
            </a:r>
            <a:endParaRPr b="0" lang="en-US" sz="2400" spc="-1" strike="noStrike">
              <a:solidFill>
                <a:srgbClr val="000000"/>
              </a:solidFill>
              <a:latin typeface="Arial"/>
            </a:endParaRPr>
          </a:p>
          <a:p>
            <a:pPr lvl="1" marL="743040" indent="-285480" algn="just">
              <a:lnSpc>
                <a:spcPct val="100000"/>
              </a:lnSpc>
              <a:spcBef>
                <a:spcPts val="479"/>
              </a:spcBef>
              <a:buClr>
                <a:srgbClr val="000000"/>
              </a:buClr>
              <a:buFont typeface="Arial"/>
              <a:buChar char="–"/>
            </a:pPr>
            <a:r>
              <a:rPr b="0" lang="en-US" sz="2400" spc="-1" strike="noStrike">
                <a:solidFill>
                  <a:srgbClr val="000000"/>
                </a:solidFill>
                <a:latin typeface="Arial"/>
              </a:rPr>
              <a:t>Usually 512 bytes of data but can be selectable</a:t>
            </a:r>
            <a:endParaRPr b="0" lang="en-US" sz="2400" spc="-1" strike="noStrike">
              <a:solidFill>
                <a:srgbClr val="000000"/>
              </a:solidFill>
              <a:latin typeface="Arial"/>
            </a:endParaRPr>
          </a:p>
          <a:p>
            <a:pPr algn="just">
              <a:lnSpc>
                <a:spcPct val="100000"/>
              </a:lnSpc>
              <a:spcBef>
                <a:spcPts val="479"/>
              </a:spcBef>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179640" y="1196640"/>
            <a:ext cx="8784720" cy="4929120"/>
          </a:xfrm>
          <a:prstGeom prst="rect">
            <a:avLst/>
          </a:prstGeom>
          <a:noFill/>
          <a:ln w="0">
            <a:noFill/>
          </a:ln>
        </p:spPr>
        <p:txBody>
          <a:bodyPr>
            <a:normAutofit/>
          </a:bodyPr>
          <a:p>
            <a:pPr marL="343080" indent="-342720" algn="just">
              <a:lnSpc>
                <a:spcPct val="100000"/>
              </a:lnSpc>
              <a:spcBef>
                <a:spcPts val="561"/>
              </a:spcBef>
              <a:buClr>
                <a:srgbClr val="000000"/>
              </a:buClr>
              <a:buFont typeface="Arial"/>
              <a:buChar char="•"/>
            </a:pPr>
            <a:r>
              <a:rPr b="0" lang="en-US" sz="2800" spc="-1" strike="noStrike">
                <a:solidFill>
                  <a:srgbClr val="000000"/>
                </a:solidFill>
                <a:latin typeface="Arial"/>
              </a:rPr>
              <a:t>To use a disk to hold files, the operating system still needs to record its own data structures on the disk</a:t>
            </a:r>
            <a:endParaRPr b="0" lang="en-US" sz="2800" spc="-1" strike="noStrike">
              <a:solidFill>
                <a:srgbClr val="000000"/>
              </a:solidFill>
              <a:latin typeface="Arial"/>
            </a:endParaRPr>
          </a:p>
          <a:p>
            <a:pPr lvl="1" marL="743040" indent="-285480" algn="just">
              <a:lnSpc>
                <a:spcPct val="100000"/>
              </a:lnSpc>
              <a:spcBef>
                <a:spcPts val="561"/>
              </a:spcBef>
              <a:buClr>
                <a:srgbClr val="0000ff"/>
              </a:buClr>
              <a:buFont typeface="Arial"/>
              <a:buChar char="–"/>
            </a:pPr>
            <a:r>
              <a:rPr b="1" lang="en-US" sz="2800" spc="-1" strike="noStrike">
                <a:solidFill>
                  <a:srgbClr val="0000ff"/>
                </a:solidFill>
                <a:latin typeface="Arial"/>
              </a:rPr>
              <a:t>Partition</a:t>
            </a:r>
            <a:r>
              <a:rPr b="0" lang="en-US" sz="2800" spc="-1" strike="noStrike">
                <a:solidFill>
                  <a:srgbClr val="000000"/>
                </a:solidFill>
                <a:latin typeface="Arial"/>
              </a:rPr>
              <a:t> the disk into one or more groups of cylinders, each treated as a logical disk</a:t>
            </a:r>
            <a:endParaRPr b="0" lang="en-US" sz="2800" spc="-1" strike="noStrike">
              <a:solidFill>
                <a:srgbClr val="000000"/>
              </a:solidFill>
              <a:latin typeface="Arial"/>
            </a:endParaRPr>
          </a:p>
          <a:p>
            <a:pPr lvl="1" marL="743040" indent="-285480" algn="just">
              <a:lnSpc>
                <a:spcPct val="100000"/>
              </a:lnSpc>
              <a:spcBef>
                <a:spcPts val="561"/>
              </a:spcBef>
              <a:buClr>
                <a:srgbClr val="0000ff"/>
              </a:buClr>
              <a:buFont typeface="Arial"/>
              <a:buChar char="–"/>
            </a:pPr>
            <a:r>
              <a:rPr b="1" lang="en-US" sz="2800" spc="-1" strike="noStrike">
                <a:solidFill>
                  <a:srgbClr val="0000ff"/>
                </a:solidFill>
                <a:latin typeface="Arial"/>
              </a:rPr>
              <a:t>Logical formatting</a:t>
            </a:r>
            <a:r>
              <a:rPr b="0" lang="en-US" sz="2800" spc="-1" strike="noStrike">
                <a:solidFill>
                  <a:srgbClr val="0000ff"/>
                </a:solidFill>
                <a:latin typeface="Arial"/>
              </a:rPr>
              <a:t> </a:t>
            </a:r>
            <a:r>
              <a:rPr b="0" lang="en-US" sz="2800" spc="-1" strike="noStrike">
                <a:solidFill>
                  <a:srgbClr val="000000"/>
                </a:solidFill>
                <a:latin typeface="Arial"/>
              </a:rPr>
              <a:t>or </a:t>
            </a:r>
            <a:r>
              <a:rPr b="0" lang="en-US" sz="2800" spc="-1" strike="noStrike">
                <a:solidFill>
                  <a:srgbClr val="000000"/>
                </a:solidFill>
                <a:latin typeface="Arial"/>
              </a:rPr>
              <a:t>“making a file system”</a:t>
            </a:r>
            <a:endParaRPr b="0" lang="en-US" sz="2800" spc="-1" strike="noStrike">
              <a:solidFill>
                <a:srgbClr val="000000"/>
              </a:solidFill>
              <a:latin typeface="Arial"/>
            </a:endParaRPr>
          </a:p>
          <a:p>
            <a:pPr lvl="1" marL="743040" indent="-285480" algn="just">
              <a:lnSpc>
                <a:spcPct val="100000"/>
              </a:lnSpc>
              <a:spcBef>
                <a:spcPts val="561"/>
              </a:spcBef>
              <a:buClr>
                <a:srgbClr val="000000"/>
              </a:buClr>
              <a:buFont typeface="Arial"/>
              <a:buChar char="–"/>
            </a:pPr>
            <a:r>
              <a:rPr b="0" lang="en-US" sz="2800" spc="-1" strike="noStrike">
                <a:solidFill>
                  <a:srgbClr val="000000"/>
                </a:solidFill>
                <a:latin typeface="Arial"/>
              </a:rPr>
              <a:t>To increase efficiency most file systems group blocks into </a:t>
            </a:r>
            <a:r>
              <a:rPr b="1" lang="en-US" sz="2800" spc="-1" strike="noStrike">
                <a:solidFill>
                  <a:srgbClr val="0000ff"/>
                </a:solidFill>
                <a:latin typeface="Arial"/>
              </a:rPr>
              <a:t>clusters</a:t>
            </a:r>
            <a:endParaRPr b="0" lang="en-US" sz="2800" spc="-1" strike="noStrike">
              <a:solidFill>
                <a:srgbClr val="000000"/>
              </a:solidFill>
              <a:latin typeface="Arial"/>
            </a:endParaRPr>
          </a:p>
          <a:p>
            <a:pPr lvl="2" marL="1143000" indent="-228240" algn="just">
              <a:lnSpc>
                <a:spcPct val="100000"/>
              </a:lnSpc>
              <a:spcBef>
                <a:spcPts val="479"/>
              </a:spcBef>
              <a:buClr>
                <a:srgbClr val="000000"/>
              </a:buClr>
              <a:buFont typeface="Arial"/>
              <a:buChar char="•"/>
            </a:pPr>
            <a:r>
              <a:rPr b="0" lang="en-US" sz="2400" spc="-1" strike="noStrike">
                <a:solidFill>
                  <a:srgbClr val="000000"/>
                </a:solidFill>
                <a:latin typeface="Arial"/>
              </a:rPr>
              <a:t>Disk I/O done in blocks</a:t>
            </a:r>
            <a:endParaRPr b="0" lang="en-US" sz="2400" spc="-1" strike="noStrike">
              <a:solidFill>
                <a:srgbClr val="000000"/>
              </a:solidFill>
              <a:latin typeface="Arial"/>
            </a:endParaRPr>
          </a:p>
          <a:p>
            <a:pPr lvl="2" marL="1143000" indent="-228240" algn="just">
              <a:lnSpc>
                <a:spcPct val="100000"/>
              </a:lnSpc>
              <a:spcBef>
                <a:spcPts val="479"/>
              </a:spcBef>
              <a:buClr>
                <a:srgbClr val="000000"/>
              </a:buClr>
              <a:buFont typeface="Arial"/>
              <a:buChar char="•"/>
            </a:pPr>
            <a:r>
              <a:rPr b="0" lang="en-US" sz="2400" spc="-1" strike="noStrike">
                <a:solidFill>
                  <a:srgbClr val="000000"/>
                </a:solidFill>
                <a:latin typeface="Arial"/>
              </a:rPr>
              <a:t>File I/O done in clusters</a:t>
            </a:r>
            <a:endParaRPr b="0" lang="en-US" sz="2400" spc="-1" strike="noStrike">
              <a:solidFill>
                <a:srgbClr val="000000"/>
              </a:solidFill>
              <a:latin typeface="Arial"/>
            </a:endParaRPr>
          </a:p>
        </p:txBody>
      </p:sp>
      <p:sp>
        <p:nvSpPr>
          <p:cNvPr id="176" name="TextShape 2"/>
          <p:cNvSpPr txBox="1"/>
          <p:nvPr/>
        </p:nvSpPr>
        <p:spPr>
          <a:xfrm>
            <a:off x="457200" y="116640"/>
            <a:ext cx="8229240" cy="114264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Disk Management</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690480" y="116640"/>
            <a:ext cx="7995960" cy="673560"/>
          </a:xfrm>
          <a:prstGeom prst="rect">
            <a:avLst/>
          </a:prstGeom>
          <a:noFill/>
          <a:ln w="0">
            <a:noFill/>
          </a:ln>
        </p:spPr>
        <p:txBody>
          <a:bodyPr anchor="ctr">
            <a:normAutofit fontScale="88000"/>
          </a:bodyPr>
          <a:p>
            <a:pPr algn="ctr">
              <a:lnSpc>
                <a:spcPct val="100000"/>
              </a:lnSpc>
            </a:pPr>
            <a:r>
              <a:rPr b="0" lang="en-US" sz="4400" spc="-1" strike="noStrike">
                <a:solidFill>
                  <a:srgbClr val="c00000"/>
                </a:solidFill>
                <a:latin typeface="Arial"/>
              </a:rPr>
              <a:t>Disk Management (Cont.)</a:t>
            </a:r>
            <a:endParaRPr b="0" lang="en-US" sz="4400" spc="-1" strike="noStrike">
              <a:solidFill>
                <a:srgbClr val="000000"/>
              </a:solidFill>
              <a:latin typeface="Arial"/>
            </a:endParaRPr>
          </a:p>
        </p:txBody>
      </p:sp>
      <p:sp>
        <p:nvSpPr>
          <p:cNvPr id="178" name="TextShape 2"/>
          <p:cNvSpPr txBox="1"/>
          <p:nvPr/>
        </p:nvSpPr>
        <p:spPr>
          <a:xfrm>
            <a:off x="179640" y="928800"/>
            <a:ext cx="8784720" cy="5668200"/>
          </a:xfrm>
          <a:prstGeom prst="rect">
            <a:avLst/>
          </a:prstGeom>
          <a:noFill/>
          <a:ln w="0">
            <a:noFill/>
          </a:ln>
        </p:spPr>
        <p:txBody>
          <a:bodyPr>
            <a:normAutofit/>
          </a:bodyPr>
          <a:p>
            <a:pPr marL="343080" indent="-342720" algn="just">
              <a:lnSpc>
                <a:spcPct val="100000"/>
              </a:lnSpc>
              <a:spcBef>
                <a:spcPts val="561"/>
              </a:spcBef>
              <a:buClr>
                <a:srgbClr val="000000"/>
              </a:buClr>
              <a:buFont typeface="Arial"/>
              <a:buChar char="•"/>
            </a:pPr>
            <a:r>
              <a:rPr b="0" lang="en-US" sz="2800" spc="-1" strike="noStrike">
                <a:solidFill>
                  <a:srgbClr val="000000"/>
                </a:solidFill>
                <a:latin typeface="Arial"/>
              </a:rPr>
              <a:t>Raw disk access for apps that want to do their own block management, keep OS out of the way (databases for example)</a:t>
            </a:r>
            <a:endParaRPr b="0" lang="en-US" sz="2800" spc="-1" strike="noStrike">
              <a:solidFill>
                <a:srgbClr val="000000"/>
              </a:solidFill>
              <a:latin typeface="Arial"/>
            </a:endParaRPr>
          </a:p>
          <a:p>
            <a:pPr marL="343080" indent="-342720" algn="just">
              <a:lnSpc>
                <a:spcPct val="100000"/>
              </a:lnSpc>
              <a:spcBef>
                <a:spcPts val="561"/>
              </a:spcBef>
              <a:buClr>
                <a:srgbClr val="000000"/>
              </a:buClr>
              <a:buFont typeface="Arial"/>
              <a:buChar char="•"/>
            </a:pPr>
            <a:r>
              <a:rPr b="0" lang="en-US" sz="2800" spc="-1" strike="noStrike">
                <a:solidFill>
                  <a:srgbClr val="000000"/>
                </a:solidFill>
                <a:latin typeface="Arial"/>
              </a:rPr>
              <a:t>Boot block initializes system</a:t>
            </a:r>
            <a:endParaRPr b="0" lang="en-US" sz="2800" spc="-1" strike="noStrike">
              <a:solidFill>
                <a:srgbClr val="000000"/>
              </a:solidFill>
              <a:latin typeface="Arial"/>
            </a:endParaRPr>
          </a:p>
          <a:p>
            <a:pPr lvl="1" marL="743040" indent="-285480" algn="just">
              <a:lnSpc>
                <a:spcPct val="100000"/>
              </a:lnSpc>
              <a:spcBef>
                <a:spcPts val="479"/>
              </a:spcBef>
              <a:buClr>
                <a:srgbClr val="000000"/>
              </a:buClr>
              <a:buFont typeface="Arial"/>
              <a:buChar char="–"/>
            </a:pPr>
            <a:r>
              <a:rPr b="0" lang="en-US" sz="2400" spc="-1" strike="noStrike">
                <a:solidFill>
                  <a:srgbClr val="000000"/>
                </a:solidFill>
                <a:latin typeface="Arial"/>
              </a:rPr>
              <a:t>The bootstrap is stored in ROM</a:t>
            </a:r>
            <a:endParaRPr b="0" lang="en-US" sz="2400" spc="-1" strike="noStrike">
              <a:solidFill>
                <a:srgbClr val="000000"/>
              </a:solidFill>
              <a:latin typeface="Arial"/>
            </a:endParaRPr>
          </a:p>
          <a:p>
            <a:pPr lvl="1" marL="743040" indent="-285480" algn="just">
              <a:lnSpc>
                <a:spcPct val="100000"/>
              </a:lnSpc>
              <a:spcBef>
                <a:spcPts val="479"/>
              </a:spcBef>
              <a:buClr>
                <a:srgbClr val="0000ff"/>
              </a:buClr>
              <a:buFont typeface="Arial"/>
              <a:buChar char="–"/>
            </a:pPr>
            <a:r>
              <a:rPr b="1" lang="en-US" sz="2400" spc="-1" strike="noStrike">
                <a:solidFill>
                  <a:srgbClr val="0000ff"/>
                </a:solidFill>
                <a:latin typeface="Arial"/>
              </a:rPr>
              <a:t>Bootstrap loader</a:t>
            </a:r>
            <a:r>
              <a:rPr b="0" lang="en-US" sz="2400" spc="-1" strike="noStrike">
                <a:solidFill>
                  <a:srgbClr val="0000ff"/>
                </a:solidFill>
                <a:latin typeface="Arial"/>
              </a:rPr>
              <a:t> </a:t>
            </a:r>
            <a:r>
              <a:rPr b="0" lang="en-US" sz="2400" spc="-1" strike="noStrike">
                <a:solidFill>
                  <a:srgbClr val="000000"/>
                </a:solidFill>
                <a:latin typeface="Arial"/>
              </a:rPr>
              <a:t>program stored in boot blocks of boot partition</a:t>
            </a:r>
            <a:endParaRPr b="0" lang="en-US" sz="2400" spc="-1" strike="noStrike">
              <a:solidFill>
                <a:srgbClr val="000000"/>
              </a:solidFill>
              <a:latin typeface="Arial"/>
            </a:endParaRPr>
          </a:p>
          <a:p>
            <a:pPr marL="343080" indent="-342720" algn="just">
              <a:lnSpc>
                <a:spcPct val="100000"/>
              </a:lnSpc>
              <a:spcBef>
                <a:spcPts val="561"/>
              </a:spcBef>
              <a:buClr>
                <a:srgbClr val="000000"/>
              </a:buClr>
              <a:buFont typeface="Arial"/>
              <a:buChar char="•"/>
            </a:pPr>
            <a:r>
              <a:rPr b="0" lang="en-US" sz="2800" spc="-1" strike="noStrike">
                <a:solidFill>
                  <a:srgbClr val="000000"/>
                </a:solidFill>
                <a:latin typeface="Arial"/>
              </a:rPr>
              <a:t>Methods such as </a:t>
            </a:r>
            <a:r>
              <a:rPr b="1" lang="en-US" sz="2800" spc="-1" strike="noStrike">
                <a:solidFill>
                  <a:srgbClr val="0000ff"/>
                </a:solidFill>
                <a:latin typeface="Arial"/>
              </a:rPr>
              <a:t>sector sparing</a:t>
            </a:r>
            <a:r>
              <a:rPr b="0" lang="en-US" sz="2800" spc="-1" strike="noStrike">
                <a:solidFill>
                  <a:srgbClr val="0000ff"/>
                </a:solidFill>
                <a:latin typeface="Arial"/>
              </a:rPr>
              <a:t> </a:t>
            </a:r>
            <a:r>
              <a:rPr b="0" lang="en-US" sz="2800" spc="-1" strike="noStrike">
                <a:solidFill>
                  <a:srgbClr val="000000"/>
                </a:solidFill>
                <a:latin typeface="Arial"/>
              </a:rPr>
              <a:t>used to handle bad blocks</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457200" y="274680"/>
            <a:ext cx="8229240" cy="114264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Swap-Space Management</a:t>
            </a:r>
            <a:endParaRPr b="0" lang="en-US" sz="4000" spc="-1" strike="noStrike">
              <a:solidFill>
                <a:srgbClr val="000000"/>
              </a:solidFill>
              <a:latin typeface="Arial"/>
            </a:endParaRPr>
          </a:p>
        </p:txBody>
      </p:sp>
      <p:sp>
        <p:nvSpPr>
          <p:cNvPr id="180" name="TextShape 2"/>
          <p:cNvSpPr txBox="1"/>
          <p:nvPr/>
        </p:nvSpPr>
        <p:spPr>
          <a:xfrm>
            <a:off x="251640" y="1196640"/>
            <a:ext cx="8712720" cy="5472360"/>
          </a:xfrm>
          <a:prstGeom prst="rect">
            <a:avLst/>
          </a:prstGeom>
          <a:noFill/>
          <a:ln w="0">
            <a:noFill/>
          </a:ln>
        </p:spPr>
        <p:txBody>
          <a:bodyPr>
            <a:noAutofit/>
          </a:bodyPr>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Swap-space management is low-level task of the operating system. </a:t>
            </a:r>
            <a:endParaRPr b="0" lang="en-US" sz="2800" spc="-1" strike="noStrike">
              <a:solidFill>
                <a:srgbClr val="000000"/>
              </a:solidFill>
              <a:latin typeface="Arial"/>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Virtual memory uses disk space as an extension of main memory.</a:t>
            </a:r>
            <a:endParaRPr b="0" lang="en-US" sz="2800" spc="-1" strike="noStrike">
              <a:solidFill>
                <a:srgbClr val="000000"/>
              </a:solidFill>
              <a:latin typeface="Arial"/>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Since disk access is much slower than memory access, using swap space significantly decreases system performance. </a:t>
            </a:r>
            <a:endParaRPr b="0" lang="en-US" sz="2800" spc="-1" strike="noStrike">
              <a:solidFill>
                <a:srgbClr val="000000"/>
              </a:solidFill>
              <a:latin typeface="Arial"/>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The main goal for the design and implementation of swap space is to provide the best throughput for the virtual memory system</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457200" y="274680"/>
            <a:ext cx="8229240" cy="1142640"/>
          </a:xfrm>
          <a:prstGeom prst="rect">
            <a:avLst/>
          </a:prstGeom>
          <a:noFill/>
          <a:ln w="0">
            <a:noFill/>
          </a:ln>
        </p:spPr>
        <p:txBody>
          <a:bodyPr anchor="ctr">
            <a:normAutofit/>
          </a:bodyPr>
          <a:p>
            <a:pPr algn="ctr">
              <a:lnSpc>
                <a:spcPct val="100000"/>
              </a:lnSpc>
            </a:pPr>
            <a:r>
              <a:rPr b="0" lang="en-IN" sz="4000" spc="-1" strike="noStrike">
                <a:solidFill>
                  <a:srgbClr val="c00000"/>
                </a:solidFill>
                <a:latin typeface="Arial"/>
              </a:rPr>
              <a:t>Swap-Space Management</a:t>
            </a:r>
            <a:endParaRPr b="0" lang="en-US" sz="4000" spc="-1" strike="noStrike">
              <a:solidFill>
                <a:srgbClr val="000000"/>
              </a:solidFill>
              <a:latin typeface="Arial"/>
            </a:endParaRPr>
          </a:p>
        </p:txBody>
      </p:sp>
      <p:sp>
        <p:nvSpPr>
          <p:cNvPr id="182" name="TextShape 2"/>
          <p:cNvSpPr txBox="1"/>
          <p:nvPr/>
        </p:nvSpPr>
        <p:spPr>
          <a:xfrm>
            <a:off x="179640" y="1196640"/>
            <a:ext cx="8784720" cy="4852800"/>
          </a:xfrm>
          <a:prstGeom prst="rect">
            <a:avLst/>
          </a:prstGeom>
          <a:noFill/>
          <a:ln w="0">
            <a:noFill/>
          </a:ln>
        </p:spPr>
        <p:txBody>
          <a:bodyPr>
            <a:noAutofit/>
          </a:bodyPr>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Systems that implement swapping may use swap space to hold an entire process image, including the code and data segments. </a:t>
            </a:r>
            <a:endParaRPr b="0" lang="en-US" sz="2800" spc="-1" strike="noStrike">
              <a:solidFill>
                <a:srgbClr val="000000"/>
              </a:solidFill>
              <a:latin typeface="Arial"/>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Paging systems may simply store pages that have been pushed out of main memory. </a:t>
            </a:r>
            <a:endParaRPr b="0" lang="en-US" sz="2800" spc="-1" strike="noStrike">
              <a:solidFill>
                <a:srgbClr val="000000"/>
              </a:solidFill>
              <a:latin typeface="Arial"/>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Amount of swap space needed on a system can vary from a few megabytes of disk space to gigabytes, depending on the amount of physical memory, the amount of virtual memory it is backing, and the way in which the virtual memory is used</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539640" y="176040"/>
            <a:ext cx="8146800" cy="732240"/>
          </a:xfrm>
          <a:prstGeom prst="rect">
            <a:avLst/>
          </a:prstGeom>
          <a:noFill/>
          <a:ln w="0">
            <a:noFill/>
          </a:ln>
        </p:spPr>
        <p:txBody>
          <a:bodyPr anchor="ctr">
            <a:normAutofit/>
          </a:bodyPr>
          <a:p>
            <a:pPr algn="ctr">
              <a:lnSpc>
                <a:spcPct val="100000"/>
              </a:lnSpc>
            </a:pPr>
            <a:r>
              <a:rPr b="0" lang="en-US" sz="4400" spc="-1" strike="noStrike">
                <a:solidFill>
                  <a:srgbClr val="c00000"/>
                </a:solidFill>
                <a:latin typeface="Arial"/>
              </a:rPr>
              <a:t>Swap-Space Storage Manager</a:t>
            </a:r>
            <a:endParaRPr b="0" lang="en-US" sz="4400" spc="-1" strike="noStrike">
              <a:solidFill>
                <a:srgbClr val="000000"/>
              </a:solidFill>
              <a:latin typeface="Arial"/>
            </a:endParaRPr>
          </a:p>
        </p:txBody>
      </p:sp>
      <p:sp>
        <p:nvSpPr>
          <p:cNvPr id="184" name="TextShape 2"/>
          <p:cNvSpPr txBox="1"/>
          <p:nvPr/>
        </p:nvSpPr>
        <p:spPr>
          <a:xfrm>
            <a:off x="179640" y="1052640"/>
            <a:ext cx="8712720" cy="5616360"/>
          </a:xfrm>
          <a:prstGeom prst="rect">
            <a:avLst/>
          </a:prstGeom>
          <a:noFill/>
          <a:ln w="0">
            <a:noFill/>
          </a:ln>
        </p:spPr>
        <p:txBody>
          <a:bodyPr>
            <a:noAutofit/>
          </a:bodyPr>
          <a:p>
            <a:pPr marL="343080" indent="-342720" algn="just">
              <a:lnSpc>
                <a:spcPct val="100000"/>
              </a:lnSpc>
              <a:buClr>
                <a:srgbClr val="000000"/>
              </a:buClr>
              <a:buFont typeface="Arial"/>
              <a:buChar char="•"/>
            </a:pPr>
            <a:r>
              <a:rPr b="0" lang="en-US" sz="2800" spc="-1" strike="noStrike">
                <a:solidFill>
                  <a:srgbClr val="000000"/>
                </a:solidFill>
                <a:latin typeface="Arial"/>
              </a:rPr>
              <a:t>Swap-space — Virtual memory uses disk space as an extension of main memory</a:t>
            </a:r>
            <a:endParaRPr b="0" lang="en-US" sz="2800" spc="-1" strike="noStrike">
              <a:solidFill>
                <a:srgbClr val="000000"/>
              </a:solidFill>
              <a:latin typeface="Arial"/>
            </a:endParaRPr>
          </a:p>
          <a:p>
            <a:pPr lvl="1" marL="743040" indent="-285480" algn="just">
              <a:lnSpc>
                <a:spcPct val="100000"/>
              </a:lnSpc>
              <a:buClr>
                <a:srgbClr val="000000"/>
              </a:buClr>
              <a:buFont typeface="Arial"/>
              <a:buChar char="–"/>
            </a:pPr>
            <a:r>
              <a:rPr b="0" lang="en-US" sz="2800" spc="-1" strike="noStrike">
                <a:solidFill>
                  <a:srgbClr val="000000"/>
                </a:solidFill>
                <a:latin typeface="Arial"/>
              </a:rPr>
              <a:t>Less common now due to memory capacity increases</a:t>
            </a:r>
            <a:endParaRPr b="0" lang="en-US" sz="2800" spc="-1" strike="noStrike">
              <a:solidFill>
                <a:srgbClr val="000000"/>
              </a:solidFill>
              <a:latin typeface="Arial"/>
            </a:endParaRPr>
          </a:p>
          <a:p>
            <a:pPr marL="343080" indent="-342720" algn="just">
              <a:lnSpc>
                <a:spcPct val="100000"/>
              </a:lnSpc>
              <a:buClr>
                <a:srgbClr val="000000"/>
              </a:buClr>
              <a:buFont typeface="Arial"/>
              <a:buChar char="•"/>
            </a:pPr>
            <a:r>
              <a:rPr b="0" lang="en-US" sz="2800" spc="-1" strike="noStrike">
                <a:solidFill>
                  <a:srgbClr val="000000"/>
                </a:solidFill>
                <a:latin typeface="Arial"/>
              </a:rPr>
              <a:t>Swap-space can be carved out of the normal file system, or, more commonly, it can be in a separate disk partition (raw partition)</a:t>
            </a:r>
            <a:endParaRPr b="0" lang="en-US" sz="2800" spc="-1" strike="noStrike">
              <a:solidFill>
                <a:srgbClr val="000000"/>
              </a:solidFill>
              <a:latin typeface="Arial"/>
            </a:endParaRPr>
          </a:p>
          <a:p>
            <a:pPr marL="343080" indent="-342720" algn="just">
              <a:lnSpc>
                <a:spcPct val="100000"/>
              </a:lnSpc>
              <a:buClr>
                <a:srgbClr val="000000"/>
              </a:buClr>
              <a:buFont typeface="Arial"/>
              <a:buChar char="•"/>
            </a:pPr>
            <a:r>
              <a:rPr b="0" lang="en-IN" sz="2800" spc="-1" strike="noStrike">
                <a:solidFill>
                  <a:srgbClr val="000000"/>
                </a:solidFill>
                <a:latin typeface="Arial"/>
              </a:rPr>
              <a:t>No file system or directory structure is placed in this space.</a:t>
            </a:r>
            <a:endParaRPr b="0" lang="en-US" sz="2800" spc="-1" strike="noStrike">
              <a:solidFill>
                <a:srgbClr val="000000"/>
              </a:solidFill>
              <a:latin typeface="Arial"/>
            </a:endParaRPr>
          </a:p>
          <a:p>
            <a:pPr marL="343080" indent="-342720" algn="just">
              <a:lnSpc>
                <a:spcPct val="100000"/>
              </a:lnSpc>
              <a:buClr>
                <a:srgbClr val="000000"/>
              </a:buClr>
              <a:buFont typeface="Arial"/>
              <a:buChar char="•"/>
            </a:pPr>
            <a:r>
              <a:rPr b="0" lang="en-IN" sz="2800" spc="-1" strike="noStrike">
                <a:solidFill>
                  <a:srgbClr val="000000"/>
                </a:solidFill>
                <a:latin typeface="Arial"/>
              </a:rPr>
              <a:t>A separate swap-space storage manager is used to allocate and deallocate the blocks from the raw partition.</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467640" y="188640"/>
            <a:ext cx="8229240" cy="86364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Swap-Space Storage Manager</a:t>
            </a:r>
            <a:endParaRPr b="0" lang="en-US" sz="4000" spc="-1" strike="noStrike">
              <a:solidFill>
                <a:srgbClr val="000000"/>
              </a:solidFill>
              <a:latin typeface="Arial"/>
            </a:endParaRPr>
          </a:p>
        </p:txBody>
      </p:sp>
      <p:sp>
        <p:nvSpPr>
          <p:cNvPr id="186" name="TextShape 2"/>
          <p:cNvSpPr txBox="1"/>
          <p:nvPr/>
        </p:nvSpPr>
        <p:spPr>
          <a:xfrm>
            <a:off x="179640" y="1052640"/>
            <a:ext cx="8712720" cy="5616360"/>
          </a:xfrm>
          <a:prstGeom prst="rect">
            <a:avLst/>
          </a:prstGeom>
          <a:noFill/>
          <a:ln w="0">
            <a:noFill/>
          </a:ln>
        </p:spPr>
        <p:txBody>
          <a:bodyPr>
            <a:noAutofit/>
          </a:bodyPr>
          <a:p>
            <a:pPr marL="343080" indent="-342720" algn="just">
              <a:lnSpc>
                <a:spcPct val="100000"/>
              </a:lnSpc>
              <a:buClr>
                <a:srgbClr val="000000"/>
              </a:buClr>
              <a:buFont typeface="Arial"/>
              <a:buChar char="•"/>
            </a:pPr>
            <a:r>
              <a:rPr b="0" lang="en-IN" sz="2800" spc="-1" strike="noStrike">
                <a:solidFill>
                  <a:srgbClr val="000000"/>
                </a:solidFill>
                <a:latin typeface="Arial"/>
              </a:rPr>
              <a:t>This manager uses algorithms optimized for speed rather than for storage efficiency, because swap space is accessed much more frequently than file systems (when it is used).</a:t>
            </a:r>
            <a:endParaRPr b="0" lang="en-US" sz="2800" spc="-1" strike="noStrike">
              <a:solidFill>
                <a:srgbClr val="000000"/>
              </a:solidFill>
              <a:latin typeface="Arial"/>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Internal fragmentation may increase, but this trade-off is acceptable because the life of data in the swap space generally is much shorter than that of files in the file system. </a:t>
            </a:r>
            <a:endParaRPr b="0" lang="en-US" sz="2800" spc="-1" strike="noStrike">
              <a:solidFill>
                <a:srgbClr val="000000"/>
              </a:solidFill>
              <a:latin typeface="Arial"/>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Since swap space is reinitialized at boot time, any fragmentation is short-lived.</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467640" y="116640"/>
            <a:ext cx="8229240" cy="114264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Swap-space management</a:t>
            </a:r>
            <a:endParaRPr b="0" lang="en-US" sz="4000" spc="-1" strike="noStrike">
              <a:solidFill>
                <a:srgbClr val="000000"/>
              </a:solidFill>
              <a:latin typeface="Arial"/>
            </a:endParaRPr>
          </a:p>
        </p:txBody>
      </p:sp>
      <p:sp>
        <p:nvSpPr>
          <p:cNvPr id="188" name="TextShape 2"/>
          <p:cNvSpPr txBox="1"/>
          <p:nvPr/>
        </p:nvSpPr>
        <p:spPr>
          <a:xfrm>
            <a:off x="251640" y="1124640"/>
            <a:ext cx="8784720" cy="5616360"/>
          </a:xfrm>
          <a:prstGeom prst="rect">
            <a:avLst/>
          </a:prstGeom>
          <a:noFill/>
          <a:ln w="0">
            <a:noFill/>
          </a:ln>
        </p:spPr>
        <p:txBody>
          <a:bodyPr>
            <a:normAutofit/>
          </a:bodyPr>
          <a:p>
            <a:pPr marL="343080" indent="-342720" algn="just">
              <a:lnSpc>
                <a:spcPct val="100000"/>
              </a:lnSpc>
              <a:buClr>
                <a:srgbClr val="000000"/>
              </a:buClr>
              <a:buFont typeface="Arial"/>
              <a:buChar char="•"/>
            </a:pPr>
            <a:r>
              <a:rPr b="0" lang="en-US" sz="2800" spc="-1" strike="noStrike">
                <a:solidFill>
                  <a:srgbClr val="000000"/>
                </a:solidFill>
                <a:latin typeface="Arial"/>
              </a:rPr>
              <a:t>Unix 4.3BSD allocates swap space when process starts; holds text segment (the program) and data segment</a:t>
            </a:r>
            <a:endParaRPr b="0" lang="en-US" sz="2800" spc="-1" strike="noStrike">
              <a:solidFill>
                <a:srgbClr val="000000"/>
              </a:solidFill>
              <a:latin typeface="Arial"/>
            </a:endParaRPr>
          </a:p>
          <a:p>
            <a:pPr lvl="1" marL="743040" indent="-285480" algn="just">
              <a:lnSpc>
                <a:spcPct val="100000"/>
              </a:lnSpc>
              <a:buClr>
                <a:srgbClr val="000000"/>
              </a:buClr>
              <a:buFont typeface="Arial"/>
              <a:buChar char="–"/>
            </a:pPr>
            <a:r>
              <a:rPr b="0" lang="en-US" sz="2400" spc="-1" strike="noStrike">
                <a:solidFill>
                  <a:srgbClr val="000000"/>
                </a:solidFill>
                <a:latin typeface="Arial"/>
              </a:rPr>
              <a:t>Kernel uses </a:t>
            </a:r>
            <a:r>
              <a:rPr b="1" lang="en-US" sz="2400" spc="-1" strike="noStrike">
                <a:solidFill>
                  <a:srgbClr val="3366ff"/>
                </a:solidFill>
                <a:latin typeface="Arial"/>
              </a:rPr>
              <a:t>swap maps</a:t>
            </a:r>
            <a:r>
              <a:rPr b="0" lang="en-US" sz="2400" spc="-1" strike="noStrike">
                <a:solidFill>
                  <a:srgbClr val="3366ff"/>
                </a:solidFill>
                <a:latin typeface="Arial"/>
              </a:rPr>
              <a:t> </a:t>
            </a:r>
            <a:r>
              <a:rPr b="0" lang="en-US" sz="2400" spc="-1" strike="noStrike">
                <a:solidFill>
                  <a:srgbClr val="000000"/>
                </a:solidFill>
                <a:latin typeface="Arial"/>
              </a:rPr>
              <a:t>to track swap-space use</a:t>
            </a:r>
            <a:endParaRPr b="0" lang="en-US" sz="2400" spc="-1" strike="noStrike">
              <a:solidFill>
                <a:srgbClr val="000000"/>
              </a:solidFill>
              <a:latin typeface="Arial"/>
            </a:endParaRPr>
          </a:p>
          <a:p>
            <a:pPr marL="343080" indent="-342720" algn="just">
              <a:lnSpc>
                <a:spcPct val="100000"/>
              </a:lnSpc>
              <a:buClr>
                <a:srgbClr val="000000"/>
              </a:buClr>
              <a:buFont typeface="Arial"/>
              <a:buChar char="•"/>
            </a:pPr>
            <a:r>
              <a:rPr b="0" lang="en-US" sz="2800" spc="-1" strike="noStrike">
                <a:solidFill>
                  <a:srgbClr val="000000"/>
                </a:solidFill>
                <a:latin typeface="Arial"/>
              </a:rPr>
              <a:t>Solaris 2 allocates swap space only when a dirty page is forced out of physical memory, not when the virtual memory page is first created</a:t>
            </a:r>
            <a:endParaRPr b="0" lang="en-US" sz="2800" spc="-1" strike="noStrike">
              <a:solidFill>
                <a:srgbClr val="000000"/>
              </a:solidFill>
              <a:latin typeface="Arial"/>
            </a:endParaRPr>
          </a:p>
          <a:p>
            <a:pPr lvl="1" marL="743040" indent="-285480" algn="just">
              <a:lnSpc>
                <a:spcPct val="100000"/>
              </a:lnSpc>
              <a:buClr>
                <a:srgbClr val="000000"/>
              </a:buClr>
              <a:buFont typeface="Arial"/>
              <a:buChar char="–"/>
            </a:pPr>
            <a:r>
              <a:rPr b="0" lang="en-US" sz="2400" spc="-1" strike="noStrike">
                <a:solidFill>
                  <a:srgbClr val="000000"/>
                </a:solidFill>
                <a:latin typeface="Arial"/>
              </a:rPr>
              <a:t>File data written to swap space until write to file system requested</a:t>
            </a:r>
            <a:endParaRPr b="0" lang="en-US" sz="2400" spc="-1" strike="noStrike">
              <a:solidFill>
                <a:srgbClr val="000000"/>
              </a:solidFill>
              <a:latin typeface="Arial"/>
            </a:endParaRPr>
          </a:p>
          <a:p>
            <a:pPr lvl="1" marL="743040" indent="-285480" algn="just">
              <a:lnSpc>
                <a:spcPct val="100000"/>
              </a:lnSpc>
              <a:buClr>
                <a:srgbClr val="000000"/>
              </a:buClr>
              <a:buFont typeface="Arial"/>
              <a:buChar char="–"/>
            </a:pPr>
            <a:r>
              <a:rPr b="0" lang="en-US" sz="2400" spc="-1" strike="noStrike">
                <a:solidFill>
                  <a:srgbClr val="000000"/>
                </a:solidFill>
                <a:latin typeface="Arial"/>
              </a:rPr>
              <a:t>Other dirty pages go to swap space due to no other home</a:t>
            </a:r>
            <a:endParaRPr b="0" lang="en-US" sz="2400" spc="-1" strike="noStrike">
              <a:solidFill>
                <a:srgbClr val="000000"/>
              </a:solidFill>
              <a:latin typeface="Arial"/>
            </a:endParaRPr>
          </a:p>
          <a:p>
            <a:pPr lvl="1" marL="743040" indent="-285480" algn="just">
              <a:lnSpc>
                <a:spcPct val="100000"/>
              </a:lnSpc>
              <a:buClr>
                <a:srgbClr val="000000"/>
              </a:buClr>
              <a:buFont typeface="Arial"/>
              <a:buChar char="–"/>
            </a:pPr>
            <a:r>
              <a:rPr b="0" lang="en-US" sz="2400" spc="-1" strike="noStrike">
                <a:solidFill>
                  <a:srgbClr val="000000"/>
                </a:solidFill>
                <a:latin typeface="Arial"/>
              </a:rPr>
              <a:t>Text segment pages thrown out and reread from the file system as needed</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457200" y="274680"/>
            <a:ext cx="8229240" cy="1142640"/>
          </a:xfrm>
          <a:prstGeom prst="rect">
            <a:avLst/>
          </a:prstGeom>
          <a:noFill/>
          <a:ln w="0">
            <a:noFill/>
          </a:ln>
        </p:spPr>
        <p:txBody>
          <a:bodyPr anchor="ctr">
            <a:noAutofit/>
          </a:bodyPr>
          <a:p>
            <a:pPr algn="ctr">
              <a:lnSpc>
                <a:spcPct val="100000"/>
              </a:lnSpc>
            </a:pPr>
            <a:r>
              <a:rPr b="0" lang="en-IN" sz="4400" spc="-1" strike="noStrike">
                <a:solidFill>
                  <a:srgbClr val="c00000"/>
                </a:solidFill>
                <a:latin typeface="Arial"/>
              </a:rPr>
              <a:t>Disks</a:t>
            </a:r>
            <a:endParaRPr b="0" lang="en-US" sz="4400" spc="-1" strike="noStrike">
              <a:solidFill>
                <a:srgbClr val="000000"/>
              </a:solidFill>
              <a:latin typeface="Arial"/>
            </a:endParaRPr>
          </a:p>
        </p:txBody>
      </p:sp>
      <p:sp>
        <p:nvSpPr>
          <p:cNvPr id="134" name="TextShape 2"/>
          <p:cNvSpPr txBox="1"/>
          <p:nvPr/>
        </p:nvSpPr>
        <p:spPr>
          <a:xfrm>
            <a:off x="251640" y="1340640"/>
            <a:ext cx="8568720" cy="4785120"/>
          </a:xfrm>
          <a:prstGeom prst="rect">
            <a:avLst/>
          </a:prstGeom>
          <a:noFill/>
          <a:ln w="0">
            <a:noFill/>
          </a:ln>
        </p:spPr>
        <p:txBody>
          <a:bodyPr>
            <a:noAutofit/>
          </a:bodyPr>
          <a:p>
            <a:pPr marL="343080" indent="-342720" algn="just">
              <a:lnSpc>
                <a:spcPct val="120000"/>
              </a:lnSpc>
              <a:buClr>
                <a:srgbClr val="000000"/>
              </a:buClr>
              <a:buFont typeface="Arial"/>
              <a:buChar char="•"/>
            </a:pPr>
            <a:r>
              <a:rPr b="0" lang="en-US" sz="3200" spc="-1" strike="noStrike">
                <a:solidFill>
                  <a:srgbClr val="000000"/>
                </a:solidFill>
                <a:latin typeface="Arial"/>
              </a:rPr>
              <a:t>Disks can be removable</a:t>
            </a:r>
            <a:endParaRPr b="0" lang="en-US" sz="3200" spc="-1" strike="noStrike">
              <a:solidFill>
                <a:srgbClr val="000000"/>
              </a:solidFill>
              <a:latin typeface="Arial"/>
            </a:endParaRPr>
          </a:p>
          <a:p>
            <a:pPr marL="343080" indent="-342720" algn="just">
              <a:lnSpc>
                <a:spcPct val="120000"/>
              </a:lnSpc>
              <a:buClr>
                <a:srgbClr val="000000"/>
              </a:buClr>
              <a:buFont typeface="Arial"/>
              <a:buChar char="•"/>
            </a:pPr>
            <a:r>
              <a:rPr b="0" lang="en-US" sz="3200" spc="-1" strike="noStrike">
                <a:solidFill>
                  <a:srgbClr val="000000"/>
                </a:solidFill>
                <a:latin typeface="Arial"/>
              </a:rPr>
              <a:t>Drive attached to computer via </a:t>
            </a:r>
            <a:r>
              <a:rPr b="1" lang="en-US" sz="3200" spc="-1" strike="noStrike">
                <a:solidFill>
                  <a:srgbClr val="0000ff"/>
                </a:solidFill>
                <a:latin typeface="Arial"/>
              </a:rPr>
              <a:t>I/O bus</a:t>
            </a:r>
            <a:endParaRPr b="0" lang="en-US" sz="3200" spc="-1" strike="noStrike">
              <a:solidFill>
                <a:srgbClr val="000000"/>
              </a:solidFill>
              <a:latin typeface="Arial"/>
            </a:endParaRPr>
          </a:p>
          <a:p>
            <a:pPr lvl="1" marL="743040" indent="-285480" algn="just">
              <a:lnSpc>
                <a:spcPct val="120000"/>
              </a:lnSpc>
              <a:buClr>
                <a:srgbClr val="000000"/>
              </a:buClr>
              <a:buFont typeface="Arial"/>
              <a:buChar char="–"/>
            </a:pPr>
            <a:r>
              <a:rPr b="0" lang="en-US" sz="2800" spc="-1" strike="noStrike">
                <a:solidFill>
                  <a:srgbClr val="000000"/>
                </a:solidFill>
                <a:latin typeface="Arial"/>
              </a:rPr>
              <a:t>Busses vary, including </a:t>
            </a:r>
            <a:r>
              <a:rPr b="1" lang="en-US" sz="2800" spc="-1" strike="noStrike">
                <a:solidFill>
                  <a:srgbClr val="0000ff"/>
                </a:solidFill>
                <a:latin typeface="Arial"/>
              </a:rPr>
              <a:t>EIDE</a:t>
            </a:r>
            <a:r>
              <a:rPr b="0" lang="en-US" sz="2800" spc="-1" strike="noStrike">
                <a:solidFill>
                  <a:srgbClr val="0000ff"/>
                </a:solidFill>
                <a:latin typeface="Arial"/>
              </a:rPr>
              <a:t>,</a:t>
            </a:r>
            <a:r>
              <a:rPr b="1" lang="en-US" sz="2800" spc="-1" strike="noStrike">
                <a:solidFill>
                  <a:srgbClr val="0000ff"/>
                </a:solidFill>
                <a:latin typeface="Arial"/>
              </a:rPr>
              <a:t> ATA</a:t>
            </a:r>
            <a:r>
              <a:rPr b="0" lang="en-US" sz="2800" spc="-1" strike="noStrike">
                <a:solidFill>
                  <a:srgbClr val="0000ff"/>
                </a:solidFill>
                <a:latin typeface="Arial"/>
              </a:rPr>
              <a:t>,</a:t>
            </a:r>
            <a:r>
              <a:rPr b="1" lang="en-US" sz="2800" spc="-1" strike="noStrike">
                <a:solidFill>
                  <a:srgbClr val="0000ff"/>
                </a:solidFill>
                <a:latin typeface="Arial"/>
              </a:rPr>
              <a:t> SATA</a:t>
            </a:r>
            <a:r>
              <a:rPr b="0" lang="en-US" sz="2800" spc="-1" strike="noStrike">
                <a:solidFill>
                  <a:srgbClr val="0000ff"/>
                </a:solidFill>
                <a:latin typeface="Arial"/>
              </a:rPr>
              <a:t>,</a:t>
            </a:r>
            <a:r>
              <a:rPr b="1" lang="en-US" sz="2800" spc="-1" strike="noStrike">
                <a:solidFill>
                  <a:srgbClr val="0000ff"/>
                </a:solidFill>
                <a:latin typeface="Arial"/>
              </a:rPr>
              <a:t> USB</a:t>
            </a:r>
            <a:r>
              <a:rPr b="0" lang="en-US" sz="2800" spc="-1" strike="noStrike">
                <a:solidFill>
                  <a:srgbClr val="0000ff"/>
                </a:solidFill>
                <a:latin typeface="Arial"/>
              </a:rPr>
              <a:t>,</a:t>
            </a:r>
            <a:r>
              <a:rPr b="1" lang="en-US" sz="2800" spc="-1" strike="noStrike">
                <a:solidFill>
                  <a:srgbClr val="0000ff"/>
                </a:solidFill>
                <a:latin typeface="Arial"/>
              </a:rPr>
              <a:t> Fibre Channel</a:t>
            </a:r>
            <a:r>
              <a:rPr b="0" lang="en-US" sz="2800" spc="-1" strike="noStrike">
                <a:solidFill>
                  <a:srgbClr val="0000ff"/>
                </a:solidFill>
                <a:latin typeface="Arial"/>
              </a:rPr>
              <a:t>,</a:t>
            </a:r>
            <a:r>
              <a:rPr b="1" lang="en-US" sz="2800" spc="-1" strike="noStrike">
                <a:solidFill>
                  <a:srgbClr val="0000ff"/>
                </a:solidFill>
                <a:latin typeface="Arial"/>
              </a:rPr>
              <a:t> SCSI, SAS, Firewire</a:t>
            </a:r>
            <a:endParaRPr b="0" lang="en-US" sz="2800" spc="-1" strike="noStrike">
              <a:solidFill>
                <a:srgbClr val="000000"/>
              </a:solidFill>
              <a:latin typeface="Arial"/>
            </a:endParaRPr>
          </a:p>
          <a:p>
            <a:pPr lvl="1" marL="743040" indent="-285480" algn="just">
              <a:lnSpc>
                <a:spcPct val="120000"/>
              </a:lnSpc>
              <a:buClr>
                <a:srgbClr val="0000ff"/>
              </a:buClr>
              <a:buFont typeface="Arial"/>
              <a:buChar char="–"/>
            </a:pPr>
            <a:r>
              <a:rPr b="1" lang="en-US" sz="2800" spc="-1" strike="noStrike">
                <a:solidFill>
                  <a:srgbClr val="0000ff"/>
                </a:solidFill>
                <a:latin typeface="Arial"/>
              </a:rPr>
              <a:t>Host controller</a:t>
            </a:r>
            <a:r>
              <a:rPr b="0" lang="en-US" sz="2800" spc="-1" strike="noStrike">
                <a:solidFill>
                  <a:srgbClr val="0000ff"/>
                </a:solidFill>
                <a:latin typeface="Arial"/>
              </a:rPr>
              <a:t> </a:t>
            </a:r>
            <a:r>
              <a:rPr b="0" lang="en-US" sz="2800" spc="-1" strike="noStrike">
                <a:solidFill>
                  <a:srgbClr val="000000"/>
                </a:solidFill>
                <a:latin typeface="Arial"/>
              </a:rPr>
              <a:t>in computer uses bus to talk to </a:t>
            </a:r>
            <a:r>
              <a:rPr b="1" lang="en-US" sz="2800" spc="-1" strike="noStrike">
                <a:solidFill>
                  <a:srgbClr val="0000ff"/>
                </a:solidFill>
                <a:latin typeface="Arial"/>
              </a:rPr>
              <a:t>disk controller</a:t>
            </a:r>
            <a:r>
              <a:rPr b="0" lang="en-US" sz="2800" spc="-1" strike="noStrike">
                <a:solidFill>
                  <a:srgbClr val="3366ff"/>
                </a:solidFill>
                <a:latin typeface="Arial"/>
              </a:rPr>
              <a:t> </a:t>
            </a:r>
            <a:r>
              <a:rPr b="0" lang="en-US" sz="2800" spc="-1" strike="noStrike">
                <a:solidFill>
                  <a:srgbClr val="000000"/>
                </a:solidFill>
                <a:latin typeface="Arial"/>
              </a:rPr>
              <a:t>built into drive or storage array</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755640" y="116640"/>
            <a:ext cx="7887960" cy="1295640"/>
          </a:xfrm>
          <a:prstGeom prst="rect">
            <a:avLst/>
          </a:prstGeom>
          <a:noFill/>
          <a:ln w="0">
            <a:noFill/>
          </a:ln>
        </p:spPr>
        <p:txBody>
          <a:bodyPr anchor="ctr">
            <a:noAutofit/>
          </a:bodyPr>
          <a:p>
            <a:pPr algn="ctr">
              <a:lnSpc>
                <a:spcPct val="100000"/>
              </a:lnSpc>
            </a:pPr>
            <a:r>
              <a:rPr b="0" lang="en-US" sz="4000" spc="-1" strike="noStrike">
                <a:solidFill>
                  <a:srgbClr val="c00000"/>
                </a:solidFill>
                <a:latin typeface="Arial"/>
              </a:rPr>
              <a:t>Data Structures for Swapping on Linux Systems</a:t>
            </a:r>
            <a:endParaRPr b="0" lang="en-US" sz="4000" spc="-1" strike="noStrike">
              <a:solidFill>
                <a:srgbClr val="000000"/>
              </a:solidFill>
              <a:latin typeface="Arial"/>
            </a:endParaRPr>
          </a:p>
        </p:txBody>
      </p:sp>
      <p:pic>
        <p:nvPicPr>
          <p:cNvPr id="190" name="Picture 1" descr="10_10.pdf"/>
          <p:cNvPicPr/>
          <p:nvPr/>
        </p:nvPicPr>
        <p:blipFill>
          <a:blip r:embed="rId1"/>
          <a:stretch/>
        </p:blipFill>
        <p:spPr>
          <a:xfrm>
            <a:off x="1043640" y="1989000"/>
            <a:ext cx="6840360" cy="3096000"/>
          </a:xfrm>
          <a:prstGeom prst="rect">
            <a:avLst/>
          </a:prstGeom>
          <a:ln w="9525">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Shape 1"/>
          <p:cNvSpPr txBox="1"/>
          <p:nvPr/>
        </p:nvSpPr>
        <p:spPr>
          <a:xfrm>
            <a:off x="701640" y="116640"/>
            <a:ext cx="7760880" cy="699120"/>
          </a:xfrm>
          <a:prstGeom prst="rect">
            <a:avLst/>
          </a:prstGeom>
          <a:noFill/>
          <a:ln w="0">
            <a:noFill/>
          </a:ln>
        </p:spPr>
        <p:txBody>
          <a:bodyPr anchor="ctr">
            <a:normAutofit fontScale="94000"/>
          </a:bodyPr>
          <a:p>
            <a:pPr algn="ctr">
              <a:lnSpc>
                <a:spcPct val="100000"/>
              </a:lnSpc>
            </a:pPr>
            <a:r>
              <a:rPr b="0" lang="en-US" sz="4400" spc="-1" strike="noStrike">
                <a:solidFill>
                  <a:srgbClr val="c00000"/>
                </a:solidFill>
                <a:latin typeface="Arial"/>
              </a:rPr>
              <a:t>RAID Structure</a:t>
            </a:r>
            <a:endParaRPr b="0" lang="en-US" sz="4400" spc="-1" strike="noStrike">
              <a:solidFill>
                <a:srgbClr val="000000"/>
              </a:solidFill>
              <a:latin typeface="Arial"/>
            </a:endParaRPr>
          </a:p>
        </p:txBody>
      </p:sp>
      <p:sp>
        <p:nvSpPr>
          <p:cNvPr id="192" name="TextShape 2"/>
          <p:cNvSpPr txBox="1"/>
          <p:nvPr/>
        </p:nvSpPr>
        <p:spPr>
          <a:xfrm>
            <a:off x="179640" y="764640"/>
            <a:ext cx="8784720" cy="5832360"/>
          </a:xfrm>
          <a:prstGeom prst="rect">
            <a:avLst/>
          </a:prstGeom>
          <a:noFill/>
          <a:ln w="0">
            <a:noFill/>
          </a:ln>
        </p:spPr>
        <p:txBody>
          <a:bodyPr>
            <a:noAutofit/>
          </a:bodyPr>
          <a:p>
            <a:pPr marL="343080" indent="-342720" algn="just">
              <a:lnSpc>
                <a:spcPct val="100000"/>
              </a:lnSpc>
              <a:buClr>
                <a:srgbClr val="000000"/>
              </a:buClr>
              <a:buFont typeface="Arial"/>
              <a:buChar char="•"/>
            </a:pPr>
            <a:r>
              <a:rPr b="0" lang="en-US" sz="2800" spc="-1" strike="noStrike">
                <a:solidFill>
                  <a:srgbClr val="000000"/>
                </a:solidFill>
                <a:latin typeface="Arial"/>
              </a:rPr>
              <a:t>RAID – redundant array of independent disks</a:t>
            </a:r>
            <a:endParaRPr b="0" lang="en-US" sz="2800" spc="-1" strike="noStrike">
              <a:solidFill>
                <a:srgbClr val="000000"/>
              </a:solidFill>
              <a:latin typeface="Arial"/>
            </a:endParaRPr>
          </a:p>
          <a:p>
            <a:pPr lvl="1" marL="743040" indent="-285480" algn="just">
              <a:lnSpc>
                <a:spcPct val="100000"/>
              </a:lnSpc>
              <a:buClr>
                <a:srgbClr val="000000"/>
              </a:buClr>
              <a:buFont typeface="Arial"/>
              <a:buChar char="–"/>
            </a:pPr>
            <a:r>
              <a:rPr b="0" lang="en-US" sz="2800" spc="-1" strike="noStrike">
                <a:solidFill>
                  <a:srgbClr val="000000"/>
                </a:solidFill>
                <a:latin typeface="Arial"/>
              </a:rPr>
              <a:t>multiple disk drives provides reliability via </a:t>
            </a:r>
            <a:r>
              <a:rPr b="1" lang="en-US" sz="2800" spc="-1" strike="noStrike">
                <a:solidFill>
                  <a:srgbClr val="3366ff"/>
                </a:solidFill>
                <a:latin typeface="Arial"/>
              </a:rPr>
              <a:t>redundancy</a:t>
            </a:r>
            <a:endParaRPr b="0" lang="en-US" sz="2800" spc="-1" strike="noStrike">
              <a:solidFill>
                <a:srgbClr val="000000"/>
              </a:solidFill>
              <a:latin typeface="Arial"/>
            </a:endParaRPr>
          </a:p>
          <a:p>
            <a:pPr marL="343080" indent="-342720" algn="just">
              <a:lnSpc>
                <a:spcPct val="100000"/>
              </a:lnSpc>
              <a:buClr>
                <a:srgbClr val="000000"/>
              </a:buClr>
              <a:buFont typeface="Arial"/>
              <a:buChar char="•"/>
            </a:pPr>
            <a:r>
              <a:rPr b="0" lang="en-IN" sz="2800" spc="-1" strike="noStrike">
                <a:solidFill>
                  <a:srgbClr val="000000"/>
                </a:solidFill>
                <a:latin typeface="Arial"/>
              </a:rPr>
              <a:t>Failure of one disk does not lead to loss of data. </a:t>
            </a:r>
            <a:endParaRPr b="0" lang="en-US" sz="2800" spc="-1" strike="noStrike">
              <a:solidFill>
                <a:srgbClr val="000000"/>
              </a:solidFill>
              <a:latin typeface="Arial"/>
            </a:endParaRPr>
          </a:p>
          <a:p>
            <a:pPr marL="343080" indent="-342720" algn="just">
              <a:lnSpc>
                <a:spcPct val="100000"/>
              </a:lnSpc>
              <a:buClr>
                <a:srgbClr val="000000"/>
              </a:buClr>
              <a:buFont typeface="Arial"/>
              <a:buChar char="•"/>
            </a:pPr>
            <a:r>
              <a:rPr b="0" lang="en-IN" sz="2800" spc="-1" strike="noStrike">
                <a:solidFill>
                  <a:srgbClr val="000000"/>
                </a:solidFill>
                <a:latin typeface="Arial"/>
              </a:rPr>
              <a:t>Now collectively called redundant arrays of independent disks (RAID)</a:t>
            </a:r>
            <a:endParaRPr b="0" lang="en-US" sz="2800" spc="-1" strike="noStrike">
              <a:solidFill>
                <a:srgbClr val="000000"/>
              </a:solidFill>
              <a:latin typeface="Arial"/>
            </a:endParaRPr>
          </a:p>
          <a:p>
            <a:pPr marL="343080" indent="-342720" algn="just">
              <a:lnSpc>
                <a:spcPct val="100000"/>
              </a:lnSpc>
              <a:buClr>
                <a:srgbClr val="000000"/>
              </a:buClr>
              <a:buFont typeface="Arial"/>
              <a:buChar char="•"/>
            </a:pPr>
            <a:r>
              <a:rPr b="0" lang="en-US" sz="2800" spc="-1" strike="noStrike">
                <a:solidFill>
                  <a:srgbClr val="000000"/>
                </a:solidFill>
                <a:latin typeface="Arial"/>
              </a:rPr>
              <a:t>Increases the </a:t>
            </a:r>
            <a:r>
              <a:rPr b="1" lang="en-US" sz="2800" spc="-1" strike="noStrike">
                <a:solidFill>
                  <a:srgbClr val="3366ff"/>
                </a:solidFill>
                <a:latin typeface="Arial"/>
              </a:rPr>
              <a:t>mean time to failure</a:t>
            </a:r>
            <a:endParaRPr b="0" lang="en-US" sz="2800" spc="-1" strike="noStrike">
              <a:solidFill>
                <a:srgbClr val="000000"/>
              </a:solidFill>
              <a:latin typeface="Arial"/>
            </a:endParaRPr>
          </a:p>
          <a:p>
            <a:pPr marL="343080" indent="-342720" algn="just">
              <a:lnSpc>
                <a:spcPct val="100000"/>
              </a:lnSpc>
              <a:buClr>
                <a:srgbClr val="3366ff"/>
              </a:buClr>
              <a:buFont typeface="Arial"/>
              <a:buChar char="•"/>
            </a:pPr>
            <a:r>
              <a:rPr b="1" lang="en-US" sz="2800" spc="-1" strike="noStrike">
                <a:solidFill>
                  <a:srgbClr val="3366ff"/>
                </a:solidFill>
                <a:latin typeface="Arial"/>
              </a:rPr>
              <a:t>Mean time to repair – </a:t>
            </a:r>
            <a:r>
              <a:rPr b="0" lang="en-US" sz="2800" spc="-1" strike="noStrike">
                <a:solidFill>
                  <a:srgbClr val="000000"/>
                </a:solidFill>
                <a:latin typeface="Arial"/>
              </a:rPr>
              <a:t>exposure time when another failure could cause data loss</a:t>
            </a:r>
            <a:endParaRPr b="0" lang="en-US" sz="2800" spc="-1" strike="noStrike">
              <a:solidFill>
                <a:srgbClr val="000000"/>
              </a:solidFill>
              <a:latin typeface="Arial"/>
            </a:endParaRPr>
          </a:p>
          <a:p>
            <a:pPr marL="343080" indent="-342720" algn="just">
              <a:lnSpc>
                <a:spcPct val="100000"/>
              </a:lnSpc>
              <a:buClr>
                <a:srgbClr val="3366ff"/>
              </a:buClr>
              <a:buFont typeface="Arial"/>
              <a:buChar char="•"/>
            </a:pPr>
            <a:r>
              <a:rPr b="1" lang="en-US" sz="2800" spc="-1" strike="noStrike">
                <a:solidFill>
                  <a:srgbClr val="3366ff"/>
                </a:solidFill>
                <a:latin typeface="Arial"/>
              </a:rPr>
              <a:t>Mean time to data loss </a:t>
            </a:r>
            <a:r>
              <a:rPr b="0" lang="en-US" sz="2800" spc="-1" strike="noStrike">
                <a:solidFill>
                  <a:srgbClr val="000000"/>
                </a:solidFill>
                <a:latin typeface="Arial"/>
              </a:rPr>
              <a:t>based on above factors</a:t>
            </a:r>
            <a:endParaRPr b="0" lang="en-US" sz="2800" spc="-1" strike="noStrike">
              <a:solidFill>
                <a:srgbClr val="000000"/>
              </a:solidFill>
              <a:latin typeface="Arial"/>
            </a:endParaRPr>
          </a:p>
          <a:p>
            <a:pPr marL="343080" indent="-342720" algn="just">
              <a:lnSpc>
                <a:spcPct val="100000"/>
              </a:lnSpc>
              <a:buClr>
                <a:srgbClr val="000000"/>
              </a:buClr>
              <a:buFont typeface="Arial"/>
              <a:buChar char="•"/>
            </a:pPr>
            <a:r>
              <a:rPr b="1" i="1" lang="en-US" sz="2800" spc="-1" strike="noStrike">
                <a:solidFill>
                  <a:srgbClr val="000000"/>
                </a:solidFill>
                <a:latin typeface="Arial"/>
              </a:rPr>
              <a:t>Several improvements in disk-use techniques involve the use of multiple disks working cooperatively</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457200" y="116640"/>
            <a:ext cx="8229240" cy="648360"/>
          </a:xfrm>
          <a:prstGeom prst="rect">
            <a:avLst/>
          </a:prstGeom>
          <a:noFill/>
          <a:ln w="0">
            <a:noFill/>
          </a:ln>
        </p:spPr>
        <p:txBody>
          <a:bodyPr anchor="ctr">
            <a:normAutofit fontScale="83000"/>
          </a:bodyPr>
          <a:p>
            <a:pPr algn="ctr">
              <a:lnSpc>
                <a:spcPct val="100000"/>
              </a:lnSpc>
            </a:pPr>
            <a:r>
              <a:rPr b="0" lang="en-US" sz="4400" spc="-1" strike="noStrike">
                <a:solidFill>
                  <a:srgbClr val="c00000"/>
                </a:solidFill>
                <a:latin typeface="Arial"/>
              </a:rPr>
              <a:t>RAID (Cont.)</a:t>
            </a:r>
            <a:endParaRPr b="0" lang="en-US" sz="4400" spc="-1" strike="noStrike">
              <a:solidFill>
                <a:srgbClr val="000000"/>
              </a:solidFill>
              <a:latin typeface="Arial"/>
            </a:endParaRPr>
          </a:p>
        </p:txBody>
      </p:sp>
      <p:sp>
        <p:nvSpPr>
          <p:cNvPr id="194" name="TextShape 2"/>
          <p:cNvSpPr txBox="1"/>
          <p:nvPr/>
        </p:nvSpPr>
        <p:spPr>
          <a:xfrm>
            <a:off x="251640" y="865080"/>
            <a:ext cx="8640720" cy="5875920"/>
          </a:xfrm>
          <a:prstGeom prst="rect">
            <a:avLst/>
          </a:prstGeom>
          <a:noFill/>
          <a:ln w="0">
            <a:noFill/>
          </a:ln>
        </p:spPr>
        <p:txBody>
          <a:bodyPr>
            <a:noAutofit/>
          </a:bodyPr>
          <a:p>
            <a:pPr marL="343080" indent="-342720" algn="just">
              <a:lnSpc>
                <a:spcPct val="100000"/>
              </a:lnSpc>
              <a:buClr>
                <a:srgbClr val="000000"/>
              </a:buClr>
              <a:buFont typeface="Arial"/>
              <a:buChar char="•"/>
            </a:pPr>
            <a:r>
              <a:rPr b="0" lang="en-US" sz="2400" spc="-1" strike="noStrike">
                <a:solidFill>
                  <a:srgbClr val="000000"/>
                </a:solidFill>
                <a:latin typeface="Arial"/>
              </a:rPr>
              <a:t>Disk </a:t>
            </a:r>
            <a:r>
              <a:rPr b="1" lang="en-US" sz="2400" spc="-1" strike="noStrike">
                <a:solidFill>
                  <a:srgbClr val="3366ff"/>
                </a:solidFill>
                <a:latin typeface="Arial"/>
              </a:rPr>
              <a:t>striping</a:t>
            </a:r>
            <a:r>
              <a:rPr b="0" lang="en-US" sz="2400" spc="-1" strike="noStrike">
                <a:solidFill>
                  <a:srgbClr val="3366ff"/>
                </a:solidFill>
                <a:latin typeface="Arial"/>
              </a:rPr>
              <a:t> </a:t>
            </a:r>
            <a:r>
              <a:rPr b="0" lang="en-US" sz="2400" spc="-1" strike="noStrike">
                <a:solidFill>
                  <a:srgbClr val="000000"/>
                </a:solidFill>
                <a:latin typeface="Arial"/>
              </a:rPr>
              <a:t>uses a group of disks as one storage unit</a:t>
            </a:r>
            <a:endParaRPr b="0" lang="en-US" sz="2400" spc="-1" strike="noStrike">
              <a:solidFill>
                <a:srgbClr val="000000"/>
              </a:solidFill>
              <a:latin typeface="Arial"/>
            </a:endParaRPr>
          </a:p>
          <a:p>
            <a:pPr marL="343080" indent="-342720" algn="just">
              <a:lnSpc>
                <a:spcPct val="100000"/>
              </a:lnSpc>
              <a:buClr>
                <a:srgbClr val="000000"/>
              </a:buClr>
              <a:buFont typeface="Arial"/>
              <a:buChar char="•"/>
            </a:pPr>
            <a:r>
              <a:rPr b="0" lang="en-US" sz="2400" spc="-1" strike="noStrike">
                <a:solidFill>
                  <a:srgbClr val="000000"/>
                </a:solidFill>
                <a:latin typeface="Arial"/>
              </a:rPr>
              <a:t>RAID is arranged into six different levels</a:t>
            </a:r>
            <a:endParaRPr b="0" lang="en-US" sz="2400" spc="-1" strike="noStrike">
              <a:solidFill>
                <a:srgbClr val="000000"/>
              </a:solidFill>
              <a:latin typeface="Arial"/>
            </a:endParaRPr>
          </a:p>
          <a:p>
            <a:pPr marL="343080" indent="-342720" algn="just">
              <a:lnSpc>
                <a:spcPct val="100000"/>
              </a:lnSpc>
              <a:buClr>
                <a:srgbClr val="000000"/>
              </a:buClr>
              <a:buFont typeface="Arial"/>
              <a:buChar char="•"/>
            </a:pPr>
            <a:r>
              <a:rPr b="0" lang="en-US" sz="2400" spc="-1" strike="noStrike">
                <a:solidFill>
                  <a:srgbClr val="000000"/>
                </a:solidFill>
                <a:latin typeface="Arial"/>
              </a:rPr>
              <a:t>RAID schemes improve performance and improve the reliability of the storage system by storing redundant data</a:t>
            </a:r>
            <a:endParaRPr b="0" lang="en-US" sz="2400" spc="-1" strike="noStrike">
              <a:solidFill>
                <a:srgbClr val="000000"/>
              </a:solidFill>
              <a:latin typeface="Arial"/>
            </a:endParaRPr>
          </a:p>
          <a:p>
            <a:pPr lvl="1" marL="743040" indent="-285480" algn="just">
              <a:lnSpc>
                <a:spcPct val="100000"/>
              </a:lnSpc>
              <a:buClr>
                <a:srgbClr val="3366ff"/>
              </a:buClr>
              <a:buFont typeface="Arial"/>
              <a:buChar char="–"/>
            </a:pPr>
            <a:r>
              <a:rPr b="1" lang="en-US" sz="2400" spc="-1" strike="noStrike">
                <a:solidFill>
                  <a:srgbClr val="3366ff"/>
                </a:solidFill>
                <a:latin typeface="Arial"/>
              </a:rPr>
              <a:t>Mirroring </a:t>
            </a:r>
            <a:r>
              <a:rPr b="0" lang="en-US" sz="2400" spc="-1" strike="noStrike">
                <a:solidFill>
                  <a:srgbClr val="000000"/>
                </a:solidFill>
                <a:latin typeface="Arial"/>
              </a:rPr>
              <a:t>or </a:t>
            </a:r>
            <a:r>
              <a:rPr b="1" lang="en-US" sz="2400" spc="-1" strike="noStrike">
                <a:solidFill>
                  <a:srgbClr val="3366ff"/>
                </a:solidFill>
                <a:latin typeface="Arial"/>
              </a:rPr>
              <a:t>shadowing</a:t>
            </a:r>
            <a:r>
              <a:rPr b="0" lang="en-US" sz="2400" spc="-1" strike="noStrike">
                <a:solidFill>
                  <a:srgbClr val="3366ff"/>
                </a:solidFill>
                <a:latin typeface="Arial"/>
              </a:rPr>
              <a:t> </a:t>
            </a:r>
            <a:r>
              <a:rPr b="0" lang="en-US" sz="2400" spc="-1" strike="noStrike">
                <a:solidFill>
                  <a:srgbClr val="000000"/>
                </a:solidFill>
                <a:latin typeface="Arial"/>
              </a:rPr>
              <a:t>(</a:t>
            </a:r>
            <a:r>
              <a:rPr b="1" lang="en-US" sz="2400" spc="-1" strike="noStrike">
                <a:solidFill>
                  <a:srgbClr val="3366ff"/>
                </a:solidFill>
                <a:latin typeface="Arial"/>
              </a:rPr>
              <a:t>RAID 1</a:t>
            </a:r>
            <a:r>
              <a:rPr b="0" lang="en-US" sz="2400" spc="-1" strike="noStrike">
                <a:solidFill>
                  <a:srgbClr val="000000"/>
                </a:solidFill>
                <a:latin typeface="Arial"/>
              </a:rPr>
              <a:t>)</a:t>
            </a:r>
            <a:r>
              <a:rPr b="0" lang="en-US" sz="2400" spc="-1" strike="noStrike">
                <a:solidFill>
                  <a:srgbClr val="3366ff"/>
                </a:solidFill>
                <a:latin typeface="Arial"/>
              </a:rPr>
              <a:t> </a:t>
            </a:r>
            <a:r>
              <a:rPr b="0" lang="en-US" sz="2400" spc="-1" strike="noStrike">
                <a:solidFill>
                  <a:srgbClr val="000000"/>
                </a:solidFill>
                <a:latin typeface="Arial"/>
              </a:rPr>
              <a:t>keeps duplicate of each disk</a:t>
            </a:r>
            <a:endParaRPr b="0" lang="en-US" sz="2400" spc="-1" strike="noStrike">
              <a:solidFill>
                <a:srgbClr val="000000"/>
              </a:solidFill>
              <a:latin typeface="Arial"/>
            </a:endParaRPr>
          </a:p>
          <a:p>
            <a:pPr lvl="1" marL="743040" indent="-285480" algn="just">
              <a:lnSpc>
                <a:spcPct val="100000"/>
              </a:lnSpc>
              <a:buClr>
                <a:srgbClr val="000000"/>
              </a:buClr>
              <a:buFont typeface="Arial"/>
              <a:buChar char="–"/>
            </a:pPr>
            <a:r>
              <a:rPr b="0" lang="en-US" sz="2400" spc="-1" strike="noStrike">
                <a:solidFill>
                  <a:srgbClr val="000000"/>
                </a:solidFill>
                <a:latin typeface="Arial"/>
              </a:rPr>
              <a:t>Striped mirrors (</a:t>
            </a:r>
            <a:r>
              <a:rPr b="1" lang="en-US" sz="2400" spc="-1" strike="noStrike">
                <a:solidFill>
                  <a:srgbClr val="3366ff"/>
                </a:solidFill>
                <a:latin typeface="Arial"/>
              </a:rPr>
              <a:t>RAID 1+0</a:t>
            </a:r>
            <a:r>
              <a:rPr b="0" lang="en-US" sz="2400" spc="-1" strike="noStrike">
                <a:solidFill>
                  <a:srgbClr val="000000"/>
                </a:solidFill>
                <a:latin typeface="Arial"/>
              </a:rPr>
              <a:t>) or mirrored stripes (</a:t>
            </a:r>
            <a:r>
              <a:rPr b="1" lang="en-US" sz="2400" spc="-1" strike="noStrike">
                <a:solidFill>
                  <a:srgbClr val="3366ff"/>
                </a:solidFill>
                <a:latin typeface="Arial"/>
              </a:rPr>
              <a:t>RAID 0+1</a:t>
            </a:r>
            <a:r>
              <a:rPr b="0" lang="en-US" sz="2400" spc="-1" strike="noStrike">
                <a:solidFill>
                  <a:srgbClr val="000000"/>
                </a:solidFill>
                <a:latin typeface="Arial"/>
              </a:rPr>
              <a:t>) provides high performance and high reliability</a:t>
            </a:r>
            <a:endParaRPr b="0" lang="en-US" sz="2400" spc="-1" strike="noStrike">
              <a:solidFill>
                <a:srgbClr val="000000"/>
              </a:solidFill>
              <a:latin typeface="Arial"/>
            </a:endParaRPr>
          </a:p>
          <a:p>
            <a:pPr lvl="1" marL="743040" indent="-285480" algn="just">
              <a:lnSpc>
                <a:spcPct val="100000"/>
              </a:lnSpc>
              <a:buClr>
                <a:srgbClr val="3366ff"/>
              </a:buClr>
              <a:buFont typeface="Arial"/>
              <a:buChar char="–"/>
            </a:pPr>
            <a:r>
              <a:rPr b="1" lang="en-US" sz="2400" spc="-1" strike="noStrike">
                <a:solidFill>
                  <a:srgbClr val="3366ff"/>
                </a:solidFill>
                <a:latin typeface="Arial"/>
              </a:rPr>
              <a:t>Block interleaved parity</a:t>
            </a:r>
            <a:r>
              <a:rPr b="0" lang="en-US" sz="2400" spc="-1" strike="noStrike">
                <a:solidFill>
                  <a:srgbClr val="3366ff"/>
                </a:solidFill>
                <a:latin typeface="Arial"/>
              </a:rPr>
              <a:t> </a:t>
            </a:r>
            <a:r>
              <a:rPr b="0" lang="en-US" sz="2400" spc="-1" strike="noStrike">
                <a:solidFill>
                  <a:srgbClr val="000000"/>
                </a:solidFill>
                <a:latin typeface="Arial"/>
              </a:rPr>
              <a:t>(</a:t>
            </a:r>
            <a:r>
              <a:rPr b="1" lang="en-US" sz="2400" spc="-1" strike="noStrike">
                <a:solidFill>
                  <a:srgbClr val="3366ff"/>
                </a:solidFill>
                <a:latin typeface="Arial"/>
              </a:rPr>
              <a:t>RAID 4, 5, 6</a:t>
            </a:r>
            <a:r>
              <a:rPr b="0" lang="en-US" sz="2400" spc="-1" strike="noStrike">
                <a:solidFill>
                  <a:srgbClr val="000000"/>
                </a:solidFill>
                <a:latin typeface="Arial"/>
              </a:rPr>
              <a:t>)</a:t>
            </a:r>
            <a:r>
              <a:rPr b="0" lang="en-US" sz="2400" spc="-1" strike="noStrike">
                <a:solidFill>
                  <a:srgbClr val="3366ff"/>
                </a:solidFill>
                <a:latin typeface="Arial"/>
              </a:rPr>
              <a:t> </a:t>
            </a:r>
            <a:r>
              <a:rPr b="0" lang="en-US" sz="2400" spc="-1" strike="noStrike">
                <a:solidFill>
                  <a:srgbClr val="000000"/>
                </a:solidFill>
                <a:latin typeface="Arial"/>
              </a:rPr>
              <a:t>uses much less redundancy</a:t>
            </a:r>
            <a:endParaRPr b="0" lang="en-US" sz="2400" spc="-1" strike="noStrike">
              <a:solidFill>
                <a:srgbClr val="000000"/>
              </a:solidFill>
              <a:latin typeface="Arial"/>
            </a:endParaRPr>
          </a:p>
          <a:p>
            <a:pPr marL="343080" indent="-342720" algn="just">
              <a:lnSpc>
                <a:spcPct val="100000"/>
              </a:lnSpc>
              <a:buClr>
                <a:srgbClr val="000000"/>
              </a:buClr>
              <a:buFont typeface="Arial"/>
              <a:buChar char="•"/>
            </a:pPr>
            <a:r>
              <a:rPr b="0" lang="en-US" sz="2400" spc="-1" strike="noStrike">
                <a:solidFill>
                  <a:srgbClr val="000000"/>
                </a:solidFill>
                <a:latin typeface="Arial"/>
              </a:rPr>
              <a:t>RAID within a storage array can still fail if the array fails, so automatic k, </a:t>
            </a:r>
            <a:r>
              <a:rPr b="1" lang="en-US" sz="2400" spc="-1" strike="noStrike">
                <a:solidFill>
                  <a:srgbClr val="3366ff"/>
                </a:solidFill>
                <a:latin typeface="Arial"/>
              </a:rPr>
              <a:t>replication</a:t>
            </a:r>
            <a:r>
              <a:rPr b="0" lang="en-US" sz="2400" spc="-1" strike="noStrike">
                <a:solidFill>
                  <a:srgbClr val="3366ff"/>
                </a:solidFill>
                <a:latin typeface="Arial"/>
              </a:rPr>
              <a:t> </a:t>
            </a:r>
            <a:r>
              <a:rPr b="0" lang="en-US" sz="2400" spc="-1" strike="noStrike">
                <a:solidFill>
                  <a:srgbClr val="000000"/>
                </a:solidFill>
                <a:latin typeface="Arial"/>
              </a:rPr>
              <a:t>of the data between arrays is common</a:t>
            </a:r>
            <a:endParaRPr b="0" lang="en-US" sz="2400" spc="-1" strike="noStrike">
              <a:solidFill>
                <a:srgbClr val="000000"/>
              </a:solidFill>
              <a:latin typeface="Arial"/>
            </a:endParaRPr>
          </a:p>
          <a:p>
            <a:pPr marL="343080" indent="-342720" algn="just">
              <a:lnSpc>
                <a:spcPct val="100000"/>
              </a:lnSpc>
              <a:buClr>
                <a:srgbClr val="000000"/>
              </a:buClr>
              <a:buFont typeface="Arial"/>
              <a:buChar char="•"/>
            </a:pPr>
            <a:r>
              <a:rPr b="0" lang="en-US" sz="2400" spc="-1" strike="noStrike">
                <a:solidFill>
                  <a:srgbClr val="000000"/>
                </a:solidFill>
                <a:latin typeface="Arial"/>
              </a:rPr>
              <a:t>Frequently, a small number of </a:t>
            </a:r>
            <a:r>
              <a:rPr b="1" lang="en-US" sz="2400" spc="-1" strike="noStrike">
                <a:solidFill>
                  <a:srgbClr val="3366ff"/>
                </a:solidFill>
                <a:latin typeface="Arial"/>
              </a:rPr>
              <a:t>hot-spare</a:t>
            </a:r>
            <a:r>
              <a:rPr b="0" lang="en-US" sz="2400" spc="-1" strike="noStrike">
                <a:solidFill>
                  <a:srgbClr val="3366ff"/>
                </a:solidFill>
                <a:latin typeface="Arial"/>
              </a:rPr>
              <a:t> </a:t>
            </a:r>
            <a:r>
              <a:rPr b="0" lang="en-US" sz="2400" spc="-1" strike="noStrike">
                <a:solidFill>
                  <a:srgbClr val="000000"/>
                </a:solidFill>
                <a:latin typeface="Arial"/>
              </a:rPr>
              <a:t>disks are left unallocated, automatically replacing a failed disk and having data rebuilt onto them</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txBox="1"/>
          <p:nvPr/>
        </p:nvSpPr>
        <p:spPr>
          <a:xfrm>
            <a:off x="467640" y="44640"/>
            <a:ext cx="8229240" cy="86364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RAID Levels</a:t>
            </a:r>
            <a:endParaRPr b="0" lang="en-US" sz="4000" spc="-1" strike="noStrike">
              <a:solidFill>
                <a:srgbClr val="000000"/>
              </a:solidFill>
              <a:latin typeface="Arial"/>
            </a:endParaRPr>
          </a:p>
        </p:txBody>
      </p:sp>
      <p:pic>
        <p:nvPicPr>
          <p:cNvPr id="196" name="Picture 1" descr="10_11.pdf"/>
          <p:cNvPicPr/>
          <p:nvPr/>
        </p:nvPicPr>
        <p:blipFill>
          <a:blip r:embed="rId1"/>
          <a:stretch/>
        </p:blipFill>
        <p:spPr>
          <a:xfrm>
            <a:off x="2627640" y="908640"/>
            <a:ext cx="3744000" cy="5760360"/>
          </a:xfrm>
          <a:prstGeom prst="rect">
            <a:avLst/>
          </a:prstGeom>
          <a:ln w="9525">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457200" y="274680"/>
            <a:ext cx="8229240" cy="1142640"/>
          </a:xfrm>
          <a:prstGeom prst="rect">
            <a:avLst/>
          </a:prstGeom>
          <a:noFill/>
          <a:ln w="0">
            <a:noFill/>
          </a:ln>
        </p:spPr>
        <p:txBody>
          <a:bodyPr anchor="ctr">
            <a:normAutofit/>
          </a:bodyPr>
          <a:p>
            <a:pPr algn="ctr">
              <a:lnSpc>
                <a:spcPct val="100000"/>
              </a:lnSpc>
            </a:pPr>
            <a:r>
              <a:rPr b="0" lang="en-IN" sz="4000" spc="-1" strike="noStrike">
                <a:solidFill>
                  <a:srgbClr val="c00000"/>
                </a:solidFill>
                <a:latin typeface="Arial"/>
              </a:rPr>
              <a:t>RAID 4</a:t>
            </a:r>
            <a:endParaRPr b="0" lang="en-US" sz="4000" spc="-1" strike="noStrike">
              <a:solidFill>
                <a:srgbClr val="000000"/>
              </a:solidFill>
              <a:latin typeface="Arial"/>
            </a:endParaRPr>
          </a:p>
        </p:txBody>
      </p:sp>
      <p:sp>
        <p:nvSpPr>
          <p:cNvPr id="198" name="TextShape 2"/>
          <p:cNvSpPr txBox="1"/>
          <p:nvPr/>
        </p:nvSpPr>
        <p:spPr>
          <a:xfrm>
            <a:off x="395640" y="1628640"/>
            <a:ext cx="8424720" cy="4525560"/>
          </a:xfrm>
          <a:prstGeom prst="rect">
            <a:avLst/>
          </a:prstGeom>
          <a:noFill/>
          <a:ln w="0">
            <a:noFill/>
          </a:ln>
        </p:spPr>
        <p:txBody>
          <a:bodyPr>
            <a:normAutofit fontScale="94000"/>
          </a:bodyPr>
          <a:p>
            <a:pPr algn="ctr">
              <a:lnSpc>
                <a:spcPct val="100000"/>
              </a:lnSpc>
              <a:spcBef>
                <a:spcPts val="601"/>
              </a:spcBef>
              <a:tabLst>
                <a:tab algn="l" pos="0"/>
              </a:tabLst>
            </a:pPr>
            <a:r>
              <a:rPr b="0" lang="en-IN" sz="3000" spc="-1" strike="noStrike">
                <a:solidFill>
                  <a:srgbClr val="c00000"/>
                </a:solidFill>
                <a:latin typeface="Arial"/>
              </a:rPr>
              <a:t>Consists of block-level striping with dedicated parity</a:t>
            </a:r>
            <a:endParaRPr b="0" lang="en-US" sz="3000" spc="-1" strike="noStrike">
              <a:solidFill>
                <a:srgbClr val="000000"/>
              </a:solidFill>
              <a:latin typeface="Arial"/>
            </a:endParaRPr>
          </a:p>
          <a:p>
            <a:pPr marL="514440" indent="-514080" algn="ctr">
              <a:lnSpc>
                <a:spcPct val="100000"/>
              </a:lnSpc>
              <a:spcBef>
                <a:spcPts val="641"/>
              </a:spcBef>
              <a:tabLst>
                <a:tab algn="l" pos="0"/>
              </a:tabLst>
            </a:pPr>
            <a:endParaRPr b="0" lang="en-US" sz="3000" spc="-1" strike="noStrike">
              <a:solidFill>
                <a:srgbClr val="000000"/>
              </a:solidFill>
              <a:latin typeface="Arial"/>
            </a:endParaRPr>
          </a:p>
          <a:p>
            <a:pPr marL="514440" indent="-514080" algn="ctr">
              <a:lnSpc>
                <a:spcPct val="100000"/>
              </a:lnSpc>
              <a:spcBef>
                <a:spcPts val="641"/>
              </a:spcBef>
              <a:tabLst>
                <a:tab algn="l" pos="0"/>
              </a:tabLst>
            </a:pPr>
            <a:r>
              <a:rPr b="0" lang="it-IT" sz="3200" spc="-1" strike="noStrike">
                <a:solidFill>
                  <a:srgbClr val="000000"/>
                </a:solidFill>
                <a:latin typeface="Arial"/>
              </a:rPr>
              <a:t>Disk1 </a:t>
            </a:r>
            <a:r>
              <a:rPr b="0" lang="it-IT" sz="3200" spc="-1" strike="noStrike">
                <a:solidFill>
                  <a:srgbClr val="000000"/>
                </a:solidFill>
                <a:latin typeface="Arial"/>
              </a:rPr>
              <a:t>	</a:t>
            </a:r>
            <a:r>
              <a:rPr b="0" lang="it-IT" sz="3200" spc="-1" strike="noStrike">
                <a:solidFill>
                  <a:srgbClr val="000000"/>
                </a:solidFill>
                <a:latin typeface="Arial"/>
              </a:rPr>
              <a:t>Disk2 </a:t>
            </a:r>
            <a:r>
              <a:rPr b="0" lang="it-IT" sz="3200" spc="-1" strike="noStrike">
                <a:solidFill>
                  <a:srgbClr val="000000"/>
                </a:solidFill>
                <a:latin typeface="Arial"/>
              </a:rPr>
              <a:t>	</a:t>
            </a:r>
            <a:r>
              <a:rPr b="0" lang="it-IT" sz="3200" spc="-1" strike="noStrike">
                <a:solidFill>
                  <a:srgbClr val="000000"/>
                </a:solidFill>
                <a:latin typeface="Arial"/>
              </a:rPr>
              <a:t>Disk3 </a:t>
            </a:r>
            <a:r>
              <a:rPr b="0" lang="it-IT" sz="3200" spc="-1" strike="noStrike">
                <a:solidFill>
                  <a:srgbClr val="000000"/>
                </a:solidFill>
                <a:latin typeface="Arial"/>
              </a:rPr>
              <a:t>	</a:t>
            </a:r>
            <a:r>
              <a:rPr b="0" lang="it-IT" sz="3200" spc="-1" strike="noStrike">
                <a:solidFill>
                  <a:srgbClr val="000000"/>
                </a:solidFill>
                <a:latin typeface="Arial"/>
              </a:rPr>
              <a:t>Disk4 </a:t>
            </a:r>
            <a:endParaRPr b="0" lang="en-US" sz="3200" spc="-1" strike="noStrike">
              <a:solidFill>
                <a:srgbClr val="000000"/>
              </a:solidFill>
              <a:latin typeface="Arial"/>
            </a:endParaRPr>
          </a:p>
          <a:p>
            <a:pPr marL="514440" indent="-514080" algn="ctr">
              <a:lnSpc>
                <a:spcPct val="100000"/>
              </a:lnSpc>
              <a:spcBef>
                <a:spcPts val="641"/>
              </a:spcBef>
              <a:tabLst>
                <a:tab algn="l" pos="0"/>
              </a:tabLst>
            </a:pPr>
            <a:r>
              <a:rPr b="0" lang="it-IT" sz="3200" spc="-1" strike="noStrike">
                <a:solidFill>
                  <a:srgbClr val="000000"/>
                </a:solidFill>
                <a:latin typeface="Arial"/>
              </a:rPr>
              <a:t>-------</a:t>
            </a:r>
            <a:r>
              <a:rPr b="0" lang="it-IT" sz="3200" spc="-1" strike="noStrike">
                <a:solidFill>
                  <a:srgbClr val="000000"/>
                </a:solidFill>
                <a:latin typeface="Arial"/>
              </a:rPr>
              <a:t>	</a:t>
            </a:r>
            <a:r>
              <a:rPr b="0" lang="it-IT" sz="3200" spc="-1" strike="noStrike">
                <a:solidFill>
                  <a:srgbClr val="000000"/>
                </a:solidFill>
                <a:latin typeface="Arial"/>
              </a:rPr>
              <a:t>	</a:t>
            </a:r>
            <a:r>
              <a:rPr b="0" lang="it-IT" sz="3200" spc="-1" strike="noStrike">
                <a:solidFill>
                  <a:srgbClr val="000000"/>
                </a:solidFill>
                <a:latin typeface="Arial"/>
              </a:rPr>
              <a:t>-------</a:t>
            </a:r>
            <a:r>
              <a:rPr b="0" lang="it-IT" sz="3200" spc="-1" strike="noStrike">
                <a:solidFill>
                  <a:srgbClr val="000000"/>
                </a:solidFill>
                <a:latin typeface="Arial"/>
              </a:rPr>
              <a:t>	</a:t>
            </a:r>
            <a:r>
              <a:rPr b="0" lang="it-IT" sz="3200" spc="-1" strike="noStrike">
                <a:solidFill>
                  <a:srgbClr val="000000"/>
                </a:solidFill>
                <a:latin typeface="Arial"/>
              </a:rPr>
              <a:t>	</a:t>
            </a:r>
            <a:r>
              <a:rPr b="0" lang="it-IT" sz="3200" spc="-1" strike="noStrike">
                <a:solidFill>
                  <a:srgbClr val="000000"/>
                </a:solidFill>
                <a:latin typeface="Arial"/>
              </a:rPr>
              <a:t>-------</a:t>
            </a:r>
            <a:r>
              <a:rPr b="0" lang="it-IT" sz="3200" spc="-1" strike="noStrike">
                <a:solidFill>
                  <a:srgbClr val="000000"/>
                </a:solidFill>
                <a:latin typeface="Arial"/>
              </a:rPr>
              <a:t>	</a:t>
            </a:r>
            <a:r>
              <a:rPr b="0" lang="it-IT" sz="3200" spc="-1" strike="noStrike">
                <a:solidFill>
                  <a:srgbClr val="000000"/>
                </a:solidFill>
                <a:latin typeface="Arial"/>
              </a:rPr>
              <a:t>	</a:t>
            </a:r>
            <a:r>
              <a:rPr b="0" lang="it-IT" sz="3200" spc="-1" strike="noStrike">
                <a:solidFill>
                  <a:srgbClr val="000000"/>
                </a:solidFill>
                <a:latin typeface="Arial"/>
              </a:rPr>
              <a:t>------- </a:t>
            </a:r>
            <a:endParaRPr b="0" lang="en-US" sz="3200" spc="-1" strike="noStrike">
              <a:solidFill>
                <a:srgbClr val="000000"/>
              </a:solidFill>
              <a:latin typeface="Arial"/>
            </a:endParaRPr>
          </a:p>
          <a:p>
            <a:pPr marL="514440" indent="-514080" algn="ctr">
              <a:lnSpc>
                <a:spcPct val="100000"/>
              </a:lnSpc>
              <a:spcBef>
                <a:spcPts val="641"/>
              </a:spcBef>
              <a:tabLst>
                <a:tab algn="l" pos="0"/>
              </a:tabLst>
            </a:pPr>
            <a:r>
              <a:rPr b="0" lang="it-IT" sz="3200" spc="-1" strike="noStrike">
                <a:solidFill>
                  <a:srgbClr val="000000"/>
                </a:solidFill>
                <a:latin typeface="Arial"/>
              </a:rPr>
              <a:t>data1 </a:t>
            </a:r>
            <a:r>
              <a:rPr b="0" lang="it-IT" sz="3200" spc="-1" strike="noStrike">
                <a:solidFill>
                  <a:srgbClr val="000000"/>
                </a:solidFill>
                <a:latin typeface="Arial"/>
              </a:rPr>
              <a:t>	</a:t>
            </a:r>
            <a:r>
              <a:rPr b="0" lang="it-IT" sz="3200" spc="-1" strike="noStrike">
                <a:solidFill>
                  <a:srgbClr val="000000"/>
                </a:solidFill>
                <a:latin typeface="Arial"/>
              </a:rPr>
              <a:t>data1 </a:t>
            </a:r>
            <a:r>
              <a:rPr b="0" lang="it-IT" sz="3200" spc="-1" strike="noStrike">
                <a:solidFill>
                  <a:srgbClr val="000000"/>
                </a:solidFill>
                <a:latin typeface="Arial"/>
              </a:rPr>
              <a:t>	</a:t>
            </a:r>
            <a:r>
              <a:rPr b="0" lang="it-IT" sz="3200" spc="-1" strike="noStrike">
                <a:solidFill>
                  <a:srgbClr val="000000"/>
                </a:solidFill>
                <a:latin typeface="Arial"/>
              </a:rPr>
              <a:t>data1 </a:t>
            </a:r>
            <a:r>
              <a:rPr b="0" lang="it-IT" sz="3200" spc="-1" strike="noStrike">
                <a:solidFill>
                  <a:srgbClr val="000000"/>
                </a:solidFill>
                <a:latin typeface="Arial"/>
              </a:rPr>
              <a:t>	</a:t>
            </a:r>
            <a:r>
              <a:rPr b="0" lang="it-IT" sz="3200" spc="-1" strike="noStrike">
                <a:solidFill>
                  <a:srgbClr val="000000"/>
                </a:solidFill>
                <a:latin typeface="Arial"/>
              </a:rPr>
              <a:t>parity1 </a:t>
            </a:r>
            <a:endParaRPr b="0" lang="en-US" sz="3200" spc="-1" strike="noStrike">
              <a:solidFill>
                <a:srgbClr val="000000"/>
              </a:solidFill>
              <a:latin typeface="Arial"/>
            </a:endParaRPr>
          </a:p>
          <a:p>
            <a:pPr marL="514440" indent="-514080" algn="ctr">
              <a:lnSpc>
                <a:spcPct val="100000"/>
              </a:lnSpc>
              <a:spcBef>
                <a:spcPts val="641"/>
              </a:spcBef>
              <a:tabLst>
                <a:tab algn="l" pos="0"/>
              </a:tabLst>
            </a:pPr>
            <a:r>
              <a:rPr b="0" lang="it-IT" sz="3200" spc="-1" strike="noStrike">
                <a:solidFill>
                  <a:srgbClr val="000000"/>
                </a:solidFill>
                <a:latin typeface="Arial"/>
              </a:rPr>
              <a:t>data2 </a:t>
            </a:r>
            <a:r>
              <a:rPr b="0" lang="it-IT" sz="3200" spc="-1" strike="noStrike">
                <a:solidFill>
                  <a:srgbClr val="000000"/>
                </a:solidFill>
                <a:latin typeface="Arial"/>
              </a:rPr>
              <a:t>	</a:t>
            </a:r>
            <a:r>
              <a:rPr b="0" lang="it-IT" sz="3200" spc="-1" strike="noStrike">
                <a:solidFill>
                  <a:srgbClr val="000000"/>
                </a:solidFill>
                <a:latin typeface="Arial"/>
              </a:rPr>
              <a:t>data2 </a:t>
            </a:r>
            <a:r>
              <a:rPr b="0" lang="it-IT" sz="3200" spc="-1" strike="noStrike">
                <a:solidFill>
                  <a:srgbClr val="000000"/>
                </a:solidFill>
                <a:latin typeface="Arial"/>
              </a:rPr>
              <a:t>	</a:t>
            </a:r>
            <a:r>
              <a:rPr b="0" lang="it-IT" sz="3200" spc="-1" strike="noStrike">
                <a:solidFill>
                  <a:srgbClr val="000000"/>
                </a:solidFill>
                <a:latin typeface="Arial"/>
              </a:rPr>
              <a:t>data2 </a:t>
            </a:r>
            <a:r>
              <a:rPr b="0" lang="it-IT" sz="3200" spc="-1" strike="noStrike">
                <a:solidFill>
                  <a:srgbClr val="000000"/>
                </a:solidFill>
                <a:latin typeface="Arial"/>
              </a:rPr>
              <a:t>	</a:t>
            </a:r>
            <a:r>
              <a:rPr b="0" lang="it-IT" sz="3200" spc="-1" strike="noStrike">
                <a:solidFill>
                  <a:srgbClr val="000000"/>
                </a:solidFill>
                <a:latin typeface="Arial"/>
              </a:rPr>
              <a:t>parity2 </a:t>
            </a:r>
            <a:endParaRPr b="0" lang="en-US" sz="3200" spc="-1" strike="noStrike">
              <a:solidFill>
                <a:srgbClr val="000000"/>
              </a:solidFill>
              <a:latin typeface="Arial"/>
            </a:endParaRPr>
          </a:p>
          <a:p>
            <a:pPr marL="514440" indent="-514080" algn="ctr">
              <a:lnSpc>
                <a:spcPct val="100000"/>
              </a:lnSpc>
              <a:spcBef>
                <a:spcPts val="641"/>
              </a:spcBef>
              <a:tabLst>
                <a:tab algn="l" pos="0"/>
              </a:tabLst>
            </a:pPr>
            <a:r>
              <a:rPr b="0" lang="it-IT" sz="3200" spc="-1" strike="noStrike">
                <a:solidFill>
                  <a:srgbClr val="000000"/>
                </a:solidFill>
                <a:latin typeface="Arial"/>
              </a:rPr>
              <a:t>data3 </a:t>
            </a:r>
            <a:r>
              <a:rPr b="0" lang="it-IT" sz="3200" spc="-1" strike="noStrike">
                <a:solidFill>
                  <a:srgbClr val="000000"/>
                </a:solidFill>
                <a:latin typeface="Arial"/>
              </a:rPr>
              <a:t>	</a:t>
            </a:r>
            <a:r>
              <a:rPr b="0" lang="it-IT" sz="3200" spc="-1" strike="noStrike">
                <a:solidFill>
                  <a:srgbClr val="000000"/>
                </a:solidFill>
                <a:latin typeface="Arial"/>
              </a:rPr>
              <a:t>data3 </a:t>
            </a:r>
            <a:r>
              <a:rPr b="0" lang="it-IT" sz="3200" spc="-1" strike="noStrike">
                <a:solidFill>
                  <a:srgbClr val="000000"/>
                </a:solidFill>
                <a:latin typeface="Arial"/>
              </a:rPr>
              <a:t>	</a:t>
            </a:r>
            <a:r>
              <a:rPr b="0" lang="it-IT" sz="3200" spc="-1" strike="noStrike">
                <a:solidFill>
                  <a:srgbClr val="000000"/>
                </a:solidFill>
                <a:latin typeface="Arial"/>
              </a:rPr>
              <a:t>data3 </a:t>
            </a:r>
            <a:r>
              <a:rPr b="0" lang="it-IT" sz="3200" spc="-1" strike="noStrike">
                <a:solidFill>
                  <a:srgbClr val="000000"/>
                </a:solidFill>
                <a:latin typeface="Arial"/>
              </a:rPr>
              <a:t>	</a:t>
            </a:r>
            <a:r>
              <a:rPr b="0" lang="it-IT" sz="3200" spc="-1" strike="noStrike">
                <a:solidFill>
                  <a:srgbClr val="000000"/>
                </a:solidFill>
                <a:latin typeface="Arial"/>
              </a:rPr>
              <a:t>parity3 </a:t>
            </a:r>
            <a:endParaRPr b="0" lang="en-US" sz="3200" spc="-1" strike="noStrike">
              <a:solidFill>
                <a:srgbClr val="000000"/>
              </a:solidFill>
              <a:latin typeface="Arial"/>
            </a:endParaRPr>
          </a:p>
          <a:p>
            <a:pPr marL="514440" indent="-514080" algn="ctr">
              <a:lnSpc>
                <a:spcPct val="100000"/>
              </a:lnSpc>
              <a:spcBef>
                <a:spcPts val="641"/>
              </a:spcBef>
              <a:tabLst>
                <a:tab algn="l" pos="0"/>
              </a:tabLst>
            </a:pPr>
            <a:r>
              <a:rPr b="0" lang="it-IT" sz="3200" spc="-1" strike="noStrike">
                <a:solidFill>
                  <a:srgbClr val="000000"/>
                </a:solidFill>
                <a:latin typeface="Arial"/>
              </a:rPr>
              <a:t>data4 </a:t>
            </a:r>
            <a:r>
              <a:rPr b="0" lang="it-IT" sz="3200" spc="-1" strike="noStrike">
                <a:solidFill>
                  <a:srgbClr val="000000"/>
                </a:solidFill>
                <a:latin typeface="Arial"/>
              </a:rPr>
              <a:t>	</a:t>
            </a:r>
            <a:r>
              <a:rPr b="0" lang="it-IT" sz="3200" spc="-1" strike="noStrike">
                <a:solidFill>
                  <a:srgbClr val="000000"/>
                </a:solidFill>
                <a:latin typeface="Arial"/>
              </a:rPr>
              <a:t>data4 </a:t>
            </a:r>
            <a:r>
              <a:rPr b="0" lang="it-IT" sz="3200" spc="-1" strike="noStrike">
                <a:solidFill>
                  <a:srgbClr val="000000"/>
                </a:solidFill>
                <a:latin typeface="Arial"/>
              </a:rPr>
              <a:t>	</a:t>
            </a:r>
            <a:r>
              <a:rPr b="0" lang="it-IT" sz="3200" spc="-1" strike="noStrike">
                <a:solidFill>
                  <a:srgbClr val="000000"/>
                </a:solidFill>
                <a:latin typeface="Arial"/>
              </a:rPr>
              <a:t>data4 </a:t>
            </a:r>
            <a:r>
              <a:rPr b="0" lang="it-IT" sz="3200" spc="-1" strike="noStrike">
                <a:solidFill>
                  <a:srgbClr val="000000"/>
                </a:solidFill>
                <a:latin typeface="Arial"/>
              </a:rPr>
              <a:t>	</a:t>
            </a:r>
            <a:r>
              <a:rPr b="0" lang="it-IT" sz="3200" spc="-1" strike="noStrike">
                <a:solidFill>
                  <a:srgbClr val="000000"/>
                </a:solidFill>
                <a:latin typeface="Arial"/>
              </a:rPr>
              <a:t>parity4</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457200" y="274680"/>
            <a:ext cx="8229240" cy="1142640"/>
          </a:xfrm>
          <a:prstGeom prst="rect">
            <a:avLst/>
          </a:prstGeom>
          <a:noFill/>
          <a:ln w="0">
            <a:noFill/>
          </a:ln>
        </p:spPr>
        <p:txBody>
          <a:bodyPr anchor="ctr">
            <a:normAutofit/>
          </a:bodyPr>
          <a:p>
            <a:pPr algn="ctr">
              <a:lnSpc>
                <a:spcPct val="100000"/>
              </a:lnSpc>
            </a:pPr>
            <a:r>
              <a:rPr b="0" lang="en-IN" sz="4000" spc="-1" strike="noStrike">
                <a:solidFill>
                  <a:srgbClr val="c00000"/>
                </a:solidFill>
                <a:latin typeface="Arial"/>
              </a:rPr>
              <a:t>RAID 5</a:t>
            </a:r>
            <a:endParaRPr b="0" lang="en-US" sz="4000" spc="-1" strike="noStrike">
              <a:solidFill>
                <a:srgbClr val="000000"/>
              </a:solidFill>
              <a:latin typeface="Arial"/>
            </a:endParaRPr>
          </a:p>
        </p:txBody>
      </p:sp>
      <p:sp>
        <p:nvSpPr>
          <p:cNvPr id="200" name="TextShape 2"/>
          <p:cNvSpPr txBox="1"/>
          <p:nvPr/>
        </p:nvSpPr>
        <p:spPr>
          <a:xfrm>
            <a:off x="395640" y="1628640"/>
            <a:ext cx="8424720" cy="4525560"/>
          </a:xfrm>
          <a:prstGeom prst="rect">
            <a:avLst/>
          </a:prstGeom>
          <a:noFill/>
          <a:ln w="0">
            <a:noFill/>
          </a:ln>
        </p:spPr>
        <p:txBody>
          <a:bodyPr>
            <a:normAutofit/>
          </a:bodyPr>
          <a:p>
            <a:pPr marL="343080" indent="-342720" algn="ctr">
              <a:lnSpc>
                <a:spcPct val="100000"/>
              </a:lnSpc>
              <a:spcBef>
                <a:spcPts val="561"/>
              </a:spcBef>
              <a:tabLst>
                <a:tab algn="l" pos="0"/>
              </a:tabLst>
            </a:pPr>
            <a:r>
              <a:rPr b="0" lang="en-IN" sz="2800" spc="-1" strike="noStrike">
                <a:solidFill>
                  <a:srgbClr val="c00000"/>
                </a:solidFill>
                <a:latin typeface="Arial"/>
              </a:rPr>
              <a:t>Consists of block-level striping with distributed parity</a:t>
            </a:r>
            <a:endParaRPr b="0" lang="en-US" sz="2800" spc="-1" strike="noStrike">
              <a:solidFill>
                <a:srgbClr val="000000"/>
              </a:solidFill>
              <a:latin typeface="Arial"/>
            </a:endParaRPr>
          </a:p>
          <a:p>
            <a:pPr marL="343080" indent="-342720">
              <a:lnSpc>
                <a:spcPct val="100000"/>
              </a:lnSpc>
              <a:spcBef>
                <a:spcPts val="641"/>
              </a:spcBef>
              <a:tabLst>
                <a:tab algn="l" pos="0"/>
              </a:tabLst>
            </a:pPr>
            <a:endParaRPr b="0" lang="en-US" sz="2800" spc="-1" strike="noStrike">
              <a:solidFill>
                <a:srgbClr val="000000"/>
              </a:solidFill>
              <a:latin typeface="Arial"/>
            </a:endParaRPr>
          </a:p>
          <a:p>
            <a:pPr marL="343080" indent="-342720">
              <a:lnSpc>
                <a:spcPct val="100000"/>
              </a:lnSpc>
              <a:spcBef>
                <a:spcPts val="641"/>
              </a:spcBef>
              <a:tabLst>
                <a:tab algn="l" pos="0"/>
              </a:tabLst>
            </a:pPr>
            <a:r>
              <a:rPr b="0" lang="it-IT" sz="3200" spc="-1" strike="noStrike">
                <a:solidFill>
                  <a:srgbClr val="000000"/>
                </a:solidFill>
                <a:latin typeface="Arial"/>
              </a:rPr>
              <a:t>	</a:t>
            </a:r>
            <a:r>
              <a:rPr b="0" lang="it-IT" sz="3200" spc="-1" strike="noStrike">
                <a:solidFill>
                  <a:srgbClr val="000000"/>
                </a:solidFill>
                <a:latin typeface="Arial"/>
              </a:rPr>
              <a:t>	</a:t>
            </a:r>
            <a:r>
              <a:rPr b="0" lang="it-IT" sz="3200" spc="-1" strike="noStrike">
                <a:solidFill>
                  <a:srgbClr val="000000"/>
                </a:solidFill>
                <a:latin typeface="Arial"/>
              </a:rPr>
              <a:t>Disk1 </a:t>
            </a:r>
            <a:r>
              <a:rPr b="0" lang="it-IT" sz="3200" spc="-1" strike="noStrike">
                <a:solidFill>
                  <a:srgbClr val="000000"/>
                </a:solidFill>
                <a:latin typeface="Arial"/>
              </a:rPr>
              <a:t>	</a:t>
            </a:r>
            <a:r>
              <a:rPr b="0" lang="it-IT" sz="3200" spc="-1" strike="noStrike">
                <a:solidFill>
                  <a:srgbClr val="000000"/>
                </a:solidFill>
                <a:latin typeface="Arial"/>
              </a:rPr>
              <a:t>Disk2 </a:t>
            </a:r>
            <a:r>
              <a:rPr b="0" lang="it-IT" sz="3200" spc="-1" strike="noStrike">
                <a:solidFill>
                  <a:srgbClr val="000000"/>
                </a:solidFill>
                <a:latin typeface="Arial"/>
              </a:rPr>
              <a:t>	</a:t>
            </a:r>
            <a:r>
              <a:rPr b="0" lang="it-IT" sz="3200" spc="-1" strike="noStrike">
                <a:solidFill>
                  <a:srgbClr val="000000"/>
                </a:solidFill>
                <a:latin typeface="Arial"/>
              </a:rPr>
              <a:t>Disk3 </a:t>
            </a:r>
            <a:r>
              <a:rPr b="0" lang="it-IT" sz="3200" spc="-1" strike="noStrike">
                <a:solidFill>
                  <a:srgbClr val="000000"/>
                </a:solidFill>
                <a:latin typeface="Arial"/>
              </a:rPr>
              <a:t>	</a:t>
            </a:r>
            <a:r>
              <a:rPr b="0" lang="it-IT" sz="3200" spc="-1" strike="noStrike">
                <a:solidFill>
                  <a:srgbClr val="000000"/>
                </a:solidFill>
                <a:latin typeface="Arial"/>
              </a:rPr>
              <a:t>Disk4 </a:t>
            </a:r>
            <a:endParaRPr b="0" lang="en-US" sz="3200" spc="-1" strike="noStrike">
              <a:solidFill>
                <a:srgbClr val="000000"/>
              </a:solidFill>
              <a:latin typeface="Arial"/>
            </a:endParaRPr>
          </a:p>
          <a:p>
            <a:pPr marL="343080" indent="-342720">
              <a:lnSpc>
                <a:spcPct val="100000"/>
              </a:lnSpc>
              <a:spcBef>
                <a:spcPts val="641"/>
              </a:spcBef>
              <a:tabLst>
                <a:tab algn="l" pos="0"/>
              </a:tabLst>
            </a:pPr>
            <a:r>
              <a:rPr b="0" lang="it-IT" sz="3200" spc="-1" strike="noStrike">
                <a:solidFill>
                  <a:srgbClr val="000000"/>
                </a:solidFill>
                <a:latin typeface="Arial"/>
              </a:rPr>
              <a:t>	</a:t>
            </a:r>
            <a:r>
              <a:rPr b="0" lang="it-IT" sz="3200" spc="-1" strike="noStrike">
                <a:solidFill>
                  <a:srgbClr val="000000"/>
                </a:solidFill>
                <a:latin typeface="Arial"/>
              </a:rPr>
              <a:t>	</a:t>
            </a:r>
            <a:r>
              <a:rPr b="0" lang="it-IT" sz="3200" spc="-1" strike="noStrike">
                <a:solidFill>
                  <a:srgbClr val="000000"/>
                </a:solidFill>
                <a:latin typeface="Arial"/>
              </a:rPr>
              <a:t>-------</a:t>
            </a:r>
            <a:r>
              <a:rPr b="0" lang="it-IT" sz="3200" spc="-1" strike="noStrike">
                <a:solidFill>
                  <a:srgbClr val="000000"/>
                </a:solidFill>
                <a:latin typeface="Arial"/>
              </a:rPr>
              <a:t>	</a:t>
            </a:r>
            <a:r>
              <a:rPr b="0" lang="it-IT" sz="3200" spc="-1" strike="noStrike">
                <a:solidFill>
                  <a:srgbClr val="000000"/>
                </a:solidFill>
                <a:latin typeface="Arial"/>
              </a:rPr>
              <a:t>	</a:t>
            </a:r>
            <a:r>
              <a:rPr b="0" lang="it-IT" sz="3200" spc="-1" strike="noStrike">
                <a:solidFill>
                  <a:srgbClr val="000000"/>
                </a:solidFill>
                <a:latin typeface="Arial"/>
              </a:rPr>
              <a:t>-------</a:t>
            </a:r>
            <a:r>
              <a:rPr b="0" lang="it-IT" sz="3200" spc="-1" strike="noStrike">
                <a:solidFill>
                  <a:srgbClr val="000000"/>
                </a:solidFill>
                <a:latin typeface="Arial"/>
              </a:rPr>
              <a:t>	</a:t>
            </a:r>
            <a:r>
              <a:rPr b="0" lang="it-IT" sz="3200" spc="-1" strike="noStrike">
                <a:solidFill>
                  <a:srgbClr val="000000"/>
                </a:solidFill>
                <a:latin typeface="Arial"/>
              </a:rPr>
              <a:t>	</a:t>
            </a:r>
            <a:r>
              <a:rPr b="0" lang="it-IT" sz="3200" spc="-1" strike="noStrike">
                <a:solidFill>
                  <a:srgbClr val="000000"/>
                </a:solidFill>
                <a:latin typeface="Arial"/>
              </a:rPr>
              <a:t>-------</a:t>
            </a:r>
            <a:r>
              <a:rPr b="0" lang="it-IT" sz="3200" spc="-1" strike="noStrike">
                <a:solidFill>
                  <a:srgbClr val="000000"/>
                </a:solidFill>
                <a:latin typeface="Arial"/>
              </a:rPr>
              <a:t>	</a:t>
            </a:r>
            <a:r>
              <a:rPr b="0" lang="it-IT" sz="3200" spc="-1" strike="noStrike">
                <a:solidFill>
                  <a:srgbClr val="000000"/>
                </a:solidFill>
                <a:latin typeface="Arial"/>
              </a:rPr>
              <a:t>	</a:t>
            </a:r>
            <a:r>
              <a:rPr b="0" lang="it-IT" sz="3200" spc="-1" strike="noStrike">
                <a:solidFill>
                  <a:srgbClr val="000000"/>
                </a:solidFill>
                <a:latin typeface="Arial"/>
              </a:rPr>
              <a:t>------- </a:t>
            </a:r>
            <a:endParaRPr b="0" lang="en-US" sz="3200" spc="-1" strike="noStrike">
              <a:solidFill>
                <a:srgbClr val="000000"/>
              </a:solidFill>
              <a:latin typeface="Arial"/>
            </a:endParaRPr>
          </a:p>
          <a:p>
            <a:pPr marL="343080" indent="-342720">
              <a:lnSpc>
                <a:spcPct val="100000"/>
              </a:lnSpc>
              <a:spcBef>
                <a:spcPts val="641"/>
              </a:spcBef>
              <a:tabLst>
                <a:tab algn="l" pos="0"/>
              </a:tabLst>
            </a:pPr>
            <a:r>
              <a:rPr b="0" lang="it-IT" sz="3200" spc="-1" strike="noStrike">
                <a:solidFill>
                  <a:srgbClr val="000000"/>
                </a:solidFill>
                <a:latin typeface="Arial"/>
              </a:rPr>
              <a:t>	</a:t>
            </a:r>
            <a:r>
              <a:rPr b="0" lang="it-IT" sz="3200" spc="-1" strike="noStrike">
                <a:solidFill>
                  <a:srgbClr val="000000"/>
                </a:solidFill>
                <a:latin typeface="Arial"/>
              </a:rPr>
              <a:t>	</a:t>
            </a:r>
            <a:r>
              <a:rPr b="0" lang="it-IT" sz="3200" spc="-1" strike="noStrike">
                <a:solidFill>
                  <a:srgbClr val="000000"/>
                </a:solidFill>
                <a:latin typeface="Arial"/>
              </a:rPr>
              <a:t>parity1 </a:t>
            </a:r>
            <a:r>
              <a:rPr b="0" lang="it-IT" sz="3200" spc="-1" strike="noStrike">
                <a:solidFill>
                  <a:srgbClr val="000000"/>
                </a:solidFill>
                <a:latin typeface="Arial"/>
              </a:rPr>
              <a:t>	</a:t>
            </a:r>
            <a:r>
              <a:rPr b="0" lang="it-IT" sz="3200" spc="-1" strike="noStrike">
                <a:solidFill>
                  <a:srgbClr val="000000"/>
                </a:solidFill>
                <a:latin typeface="Arial"/>
              </a:rPr>
              <a:t>data1 </a:t>
            </a:r>
            <a:r>
              <a:rPr b="0" lang="it-IT" sz="3200" spc="-1" strike="noStrike">
                <a:solidFill>
                  <a:srgbClr val="000000"/>
                </a:solidFill>
                <a:latin typeface="Arial"/>
              </a:rPr>
              <a:t>	</a:t>
            </a:r>
            <a:r>
              <a:rPr b="0" lang="it-IT" sz="3200" spc="-1" strike="noStrike">
                <a:solidFill>
                  <a:srgbClr val="000000"/>
                </a:solidFill>
                <a:latin typeface="Arial"/>
              </a:rPr>
              <a:t>data1 </a:t>
            </a:r>
            <a:r>
              <a:rPr b="0" lang="it-IT" sz="3200" spc="-1" strike="noStrike">
                <a:solidFill>
                  <a:srgbClr val="000000"/>
                </a:solidFill>
                <a:latin typeface="Arial"/>
              </a:rPr>
              <a:t>	</a:t>
            </a:r>
            <a:r>
              <a:rPr b="0" lang="it-IT" sz="3200" spc="-1" strike="noStrike">
                <a:solidFill>
                  <a:srgbClr val="000000"/>
                </a:solidFill>
                <a:latin typeface="Arial"/>
              </a:rPr>
              <a:t>data1 </a:t>
            </a:r>
            <a:endParaRPr b="0" lang="en-US" sz="3200" spc="-1" strike="noStrike">
              <a:solidFill>
                <a:srgbClr val="000000"/>
              </a:solidFill>
              <a:latin typeface="Arial"/>
            </a:endParaRPr>
          </a:p>
          <a:p>
            <a:pPr marL="343080" indent="-342720">
              <a:lnSpc>
                <a:spcPct val="100000"/>
              </a:lnSpc>
              <a:spcBef>
                <a:spcPts val="641"/>
              </a:spcBef>
              <a:tabLst>
                <a:tab algn="l" pos="0"/>
              </a:tabLst>
            </a:pPr>
            <a:r>
              <a:rPr b="0" lang="it-IT" sz="3200" spc="-1" strike="noStrike">
                <a:solidFill>
                  <a:srgbClr val="000000"/>
                </a:solidFill>
                <a:latin typeface="Arial"/>
              </a:rPr>
              <a:t>	</a:t>
            </a:r>
            <a:r>
              <a:rPr b="0" lang="it-IT" sz="3200" spc="-1" strike="noStrike">
                <a:solidFill>
                  <a:srgbClr val="000000"/>
                </a:solidFill>
                <a:latin typeface="Arial"/>
              </a:rPr>
              <a:t>	</a:t>
            </a:r>
            <a:r>
              <a:rPr b="0" lang="it-IT" sz="3200" spc="-1" strike="noStrike">
                <a:solidFill>
                  <a:srgbClr val="000000"/>
                </a:solidFill>
                <a:latin typeface="Arial"/>
              </a:rPr>
              <a:t>data2 </a:t>
            </a:r>
            <a:r>
              <a:rPr b="0" lang="it-IT" sz="3200" spc="-1" strike="noStrike">
                <a:solidFill>
                  <a:srgbClr val="000000"/>
                </a:solidFill>
                <a:latin typeface="Arial"/>
              </a:rPr>
              <a:t>	</a:t>
            </a:r>
            <a:r>
              <a:rPr b="0" lang="it-IT" sz="3200" spc="-1" strike="noStrike">
                <a:solidFill>
                  <a:srgbClr val="000000"/>
                </a:solidFill>
                <a:latin typeface="Arial"/>
              </a:rPr>
              <a:t>parity2 </a:t>
            </a:r>
            <a:r>
              <a:rPr b="0" lang="it-IT" sz="3200" spc="-1" strike="noStrike">
                <a:solidFill>
                  <a:srgbClr val="000000"/>
                </a:solidFill>
                <a:latin typeface="Arial"/>
              </a:rPr>
              <a:t>	</a:t>
            </a:r>
            <a:r>
              <a:rPr b="0" lang="it-IT" sz="3200" spc="-1" strike="noStrike">
                <a:solidFill>
                  <a:srgbClr val="000000"/>
                </a:solidFill>
                <a:latin typeface="Arial"/>
              </a:rPr>
              <a:t>data2 </a:t>
            </a:r>
            <a:r>
              <a:rPr b="0" lang="it-IT" sz="3200" spc="-1" strike="noStrike">
                <a:solidFill>
                  <a:srgbClr val="000000"/>
                </a:solidFill>
                <a:latin typeface="Arial"/>
              </a:rPr>
              <a:t>	</a:t>
            </a:r>
            <a:r>
              <a:rPr b="0" lang="it-IT" sz="3200" spc="-1" strike="noStrike">
                <a:solidFill>
                  <a:srgbClr val="000000"/>
                </a:solidFill>
                <a:latin typeface="Arial"/>
              </a:rPr>
              <a:t>data2 </a:t>
            </a:r>
            <a:endParaRPr b="0" lang="en-US" sz="3200" spc="-1" strike="noStrike">
              <a:solidFill>
                <a:srgbClr val="000000"/>
              </a:solidFill>
              <a:latin typeface="Arial"/>
            </a:endParaRPr>
          </a:p>
          <a:p>
            <a:pPr marL="343080" indent="-342720">
              <a:lnSpc>
                <a:spcPct val="100000"/>
              </a:lnSpc>
              <a:spcBef>
                <a:spcPts val="641"/>
              </a:spcBef>
              <a:tabLst>
                <a:tab algn="l" pos="0"/>
              </a:tabLst>
            </a:pPr>
            <a:r>
              <a:rPr b="0" lang="it-IT" sz="3200" spc="-1" strike="noStrike">
                <a:solidFill>
                  <a:srgbClr val="000000"/>
                </a:solidFill>
                <a:latin typeface="Arial"/>
              </a:rPr>
              <a:t>	</a:t>
            </a:r>
            <a:r>
              <a:rPr b="0" lang="it-IT" sz="3200" spc="-1" strike="noStrike">
                <a:solidFill>
                  <a:srgbClr val="000000"/>
                </a:solidFill>
                <a:latin typeface="Arial"/>
              </a:rPr>
              <a:t>	</a:t>
            </a:r>
            <a:r>
              <a:rPr b="0" lang="it-IT" sz="3200" spc="-1" strike="noStrike">
                <a:solidFill>
                  <a:srgbClr val="000000"/>
                </a:solidFill>
                <a:latin typeface="Arial"/>
              </a:rPr>
              <a:t>data3 </a:t>
            </a:r>
            <a:r>
              <a:rPr b="0" lang="it-IT" sz="3200" spc="-1" strike="noStrike">
                <a:solidFill>
                  <a:srgbClr val="000000"/>
                </a:solidFill>
                <a:latin typeface="Arial"/>
              </a:rPr>
              <a:t>	</a:t>
            </a:r>
            <a:r>
              <a:rPr b="0" lang="it-IT" sz="3200" spc="-1" strike="noStrike">
                <a:solidFill>
                  <a:srgbClr val="000000"/>
                </a:solidFill>
                <a:latin typeface="Arial"/>
              </a:rPr>
              <a:t>data3 </a:t>
            </a:r>
            <a:r>
              <a:rPr b="0" lang="it-IT" sz="3200" spc="-1" strike="noStrike">
                <a:solidFill>
                  <a:srgbClr val="000000"/>
                </a:solidFill>
                <a:latin typeface="Arial"/>
              </a:rPr>
              <a:t>	</a:t>
            </a:r>
            <a:r>
              <a:rPr b="0" lang="it-IT" sz="3200" spc="-1" strike="noStrike">
                <a:solidFill>
                  <a:srgbClr val="000000"/>
                </a:solidFill>
                <a:latin typeface="Arial"/>
              </a:rPr>
              <a:t>parity3 </a:t>
            </a:r>
            <a:r>
              <a:rPr b="0" lang="it-IT" sz="3200" spc="-1" strike="noStrike">
                <a:solidFill>
                  <a:srgbClr val="000000"/>
                </a:solidFill>
                <a:latin typeface="Arial"/>
              </a:rPr>
              <a:t>	</a:t>
            </a:r>
            <a:r>
              <a:rPr b="0" lang="it-IT" sz="3200" spc="-1" strike="noStrike">
                <a:solidFill>
                  <a:srgbClr val="000000"/>
                </a:solidFill>
                <a:latin typeface="Arial"/>
              </a:rPr>
              <a:t>data3 </a:t>
            </a:r>
            <a:endParaRPr b="0" lang="en-US" sz="3200" spc="-1" strike="noStrike">
              <a:solidFill>
                <a:srgbClr val="000000"/>
              </a:solidFill>
              <a:latin typeface="Arial"/>
            </a:endParaRPr>
          </a:p>
          <a:p>
            <a:pPr marL="343080" indent="-342720">
              <a:lnSpc>
                <a:spcPct val="100000"/>
              </a:lnSpc>
              <a:spcBef>
                <a:spcPts val="641"/>
              </a:spcBef>
              <a:tabLst>
                <a:tab algn="l" pos="0"/>
              </a:tabLst>
            </a:pPr>
            <a:r>
              <a:rPr b="0" lang="it-IT" sz="3200" spc="-1" strike="noStrike">
                <a:solidFill>
                  <a:srgbClr val="000000"/>
                </a:solidFill>
                <a:latin typeface="Arial"/>
              </a:rPr>
              <a:t>	</a:t>
            </a:r>
            <a:r>
              <a:rPr b="0" lang="it-IT" sz="3200" spc="-1" strike="noStrike">
                <a:solidFill>
                  <a:srgbClr val="000000"/>
                </a:solidFill>
                <a:latin typeface="Arial"/>
              </a:rPr>
              <a:t>	</a:t>
            </a:r>
            <a:r>
              <a:rPr b="0" lang="it-IT" sz="3200" spc="-1" strike="noStrike">
                <a:solidFill>
                  <a:srgbClr val="000000"/>
                </a:solidFill>
                <a:latin typeface="Arial"/>
              </a:rPr>
              <a:t>data4 </a:t>
            </a:r>
            <a:r>
              <a:rPr b="0" lang="it-IT" sz="3200" spc="-1" strike="noStrike">
                <a:solidFill>
                  <a:srgbClr val="000000"/>
                </a:solidFill>
                <a:latin typeface="Arial"/>
              </a:rPr>
              <a:t>	</a:t>
            </a:r>
            <a:r>
              <a:rPr b="0" lang="it-IT" sz="3200" spc="-1" strike="noStrike">
                <a:solidFill>
                  <a:srgbClr val="000000"/>
                </a:solidFill>
                <a:latin typeface="Arial"/>
              </a:rPr>
              <a:t>data4 </a:t>
            </a:r>
            <a:r>
              <a:rPr b="0" lang="it-IT" sz="3200" spc="-1" strike="noStrike">
                <a:solidFill>
                  <a:srgbClr val="000000"/>
                </a:solidFill>
                <a:latin typeface="Arial"/>
              </a:rPr>
              <a:t>	</a:t>
            </a:r>
            <a:r>
              <a:rPr b="0" lang="it-IT" sz="3200" spc="-1" strike="noStrike">
                <a:solidFill>
                  <a:srgbClr val="000000"/>
                </a:solidFill>
                <a:latin typeface="Arial"/>
              </a:rPr>
              <a:t>data4 </a:t>
            </a:r>
            <a:r>
              <a:rPr b="0" lang="it-IT" sz="3200" spc="-1" strike="noStrike">
                <a:solidFill>
                  <a:srgbClr val="000000"/>
                </a:solidFill>
                <a:latin typeface="Arial"/>
              </a:rPr>
              <a:t>	</a:t>
            </a:r>
            <a:r>
              <a:rPr b="0" lang="it-IT" sz="3200" spc="-1" strike="noStrike">
                <a:solidFill>
                  <a:srgbClr val="000000"/>
                </a:solidFill>
                <a:latin typeface="Arial"/>
              </a:rPr>
              <a:t>parity4</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457200" y="274680"/>
            <a:ext cx="8229240" cy="1142640"/>
          </a:xfrm>
          <a:prstGeom prst="rect">
            <a:avLst/>
          </a:prstGeom>
          <a:noFill/>
          <a:ln w="0">
            <a:noFill/>
          </a:ln>
        </p:spPr>
        <p:txBody>
          <a:bodyPr anchor="ctr">
            <a:normAutofit/>
          </a:bodyPr>
          <a:p>
            <a:pPr algn="ctr">
              <a:lnSpc>
                <a:spcPct val="100000"/>
              </a:lnSpc>
            </a:pPr>
            <a:r>
              <a:rPr b="0" lang="en-IN" sz="4000" spc="-1" strike="noStrike">
                <a:solidFill>
                  <a:srgbClr val="c00000"/>
                </a:solidFill>
                <a:latin typeface="Arial"/>
              </a:rPr>
              <a:t>RAID 6</a:t>
            </a:r>
            <a:endParaRPr b="0" lang="en-US" sz="4000" spc="-1" strike="noStrike">
              <a:solidFill>
                <a:srgbClr val="000000"/>
              </a:solidFill>
              <a:latin typeface="Arial"/>
            </a:endParaRPr>
          </a:p>
        </p:txBody>
      </p:sp>
      <p:sp>
        <p:nvSpPr>
          <p:cNvPr id="202" name="TextShape 2"/>
          <p:cNvSpPr txBox="1"/>
          <p:nvPr/>
        </p:nvSpPr>
        <p:spPr>
          <a:xfrm>
            <a:off x="457200" y="1600200"/>
            <a:ext cx="8229240" cy="4525560"/>
          </a:xfrm>
          <a:prstGeom prst="rect">
            <a:avLst/>
          </a:prstGeom>
          <a:noFill/>
          <a:ln w="0">
            <a:noFill/>
          </a:ln>
        </p:spPr>
        <p:txBody>
          <a:bodyPr>
            <a:normAutofit/>
          </a:bodyPr>
          <a:p>
            <a:pPr marL="361800" indent="-361440" algn="just">
              <a:lnSpc>
                <a:spcPct val="100000"/>
              </a:lnSpc>
              <a:spcBef>
                <a:spcPts val="561"/>
              </a:spcBef>
              <a:buClr>
                <a:srgbClr val="000000"/>
              </a:buClr>
              <a:buFont typeface="Arial"/>
              <a:buChar char="•"/>
            </a:pPr>
            <a:r>
              <a:rPr b="0" lang="en-IN" sz="2800" spc="-1" strike="noStrike">
                <a:solidFill>
                  <a:srgbClr val="000000"/>
                </a:solidFill>
                <a:latin typeface="Arial"/>
              </a:rPr>
              <a:t>Consists of block-level striping with double distributed parity. </a:t>
            </a:r>
            <a:endParaRPr b="0" lang="en-US" sz="2800" spc="-1" strike="noStrike">
              <a:solidFill>
                <a:srgbClr val="000000"/>
              </a:solidFill>
              <a:latin typeface="Arial"/>
            </a:endParaRPr>
          </a:p>
          <a:p>
            <a:pPr marL="361800" indent="-361440" algn="just">
              <a:lnSpc>
                <a:spcPct val="100000"/>
              </a:lnSpc>
              <a:spcBef>
                <a:spcPts val="561"/>
              </a:spcBef>
              <a:buClr>
                <a:srgbClr val="000000"/>
              </a:buClr>
              <a:buFont typeface="Arial"/>
              <a:buChar char="•"/>
            </a:pPr>
            <a:r>
              <a:rPr b="0" lang="en-IN" sz="2800" spc="-1" strike="noStrike">
                <a:solidFill>
                  <a:srgbClr val="000000"/>
                </a:solidFill>
                <a:latin typeface="Arial"/>
              </a:rPr>
              <a:t>Double parity provides fault tolerance up to two failed drives.</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457200" y="44640"/>
            <a:ext cx="8229240" cy="79164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RAID (0 + 1) and (1 + 0)</a:t>
            </a:r>
            <a:endParaRPr b="0" lang="en-US" sz="4000" spc="-1" strike="noStrike">
              <a:solidFill>
                <a:srgbClr val="000000"/>
              </a:solidFill>
              <a:latin typeface="Arial"/>
            </a:endParaRPr>
          </a:p>
        </p:txBody>
      </p:sp>
      <p:pic>
        <p:nvPicPr>
          <p:cNvPr id="204" name="Picture 1" descr="10_12.pdf"/>
          <p:cNvPicPr/>
          <p:nvPr/>
        </p:nvPicPr>
        <p:blipFill>
          <a:blip r:embed="rId1"/>
          <a:stretch/>
        </p:blipFill>
        <p:spPr>
          <a:xfrm>
            <a:off x="3492000" y="1196640"/>
            <a:ext cx="5256360" cy="5544360"/>
          </a:xfrm>
          <a:prstGeom prst="rect">
            <a:avLst/>
          </a:prstGeom>
          <a:ln w="9525">
            <a:noFill/>
          </a:ln>
        </p:spPr>
      </p:pic>
      <p:sp>
        <p:nvSpPr>
          <p:cNvPr id="205" name="CustomShape 2"/>
          <p:cNvSpPr/>
          <p:nvPr/>
        </p:nvSpPr>
        <p:spPr>
          <a:xfrm>
            <a:off x="179640" y="1556640"/>
            <a:ext cx="3312000" cy="516960"/>
          </a:xfrm>
          <a:prstGeom prst="rect">
            <a:avLst/>
          </a:prstGeom>
          <a:noFill/>
          <a:ln w="0">
            <a:noFill/>
          </a:ln>
        </p:spPr>
        <p:style>
          <a:lnRef idx="0"/>
          <a:fillRef idx="0"/>
          <a:effectRef idx="0"/>
          <a:fontRef idx="minor"/>
        </p:style>
        <p:txBody>
          <a:bodyPr lIns="90000" rIns="90000" tIns="45000" bIns="45000">
            <a:spAutoFit/>
          </a:bodyPr>
          <a:p>
            <a:pPr algn="r">
              <a:lnSpc>
                <a:spcPct val="100000"/>
              </a:lnSpc>
            </a:pPr>
            <a:r>
              <a:rPr b="0" lang="en-IN" sz="2800" spc="-1" strike="noStrike">
                <a:solidFill>
                  <a:srgbClr val="c00000"/>
                </a:solidFill>
                <a:latin typeface="Arial"/>
              </a:rPr>
              <a:t>Mirror of Stripes</a:t>
            </a:r>
            <a:endParaRPr b="0" lang="en-US" sz="2800" spc="-1" strike="noStrike">
              <a:latin typeface="Arial"/>
            </a:endParaRPr>
          </a:p>
        </p:txBody>
      </p:sp>
      <p:sp>
        <p:nvSpPr>
          <p:cNvPr id="206" name="CustomShape 3"/>
          <p:cNvSpPr/>
          <p:nvPr/>
        </p:nvSpPr>
        <p:spPr>
          <a:xfrm>
            <a:off x="251640" y="4581000"/>
            <a:ext cx="3240000" cy="516960"/>
          </a:xfrm>
          <a:prstGeom prst="rect">
            <a:avLst/>
          </a:prstGeom>
          <a:noFill/>
          <a:ln w="0">
            <a:noFill/>
          </a:ln>
        </p:spPr>
        <p:style>
          <a:lnRef idx="0"/>
          <a:fillRef idx="0"/>
          <a:effectRef idx="0"/>
          <a:fontRef idx="minor"/>
        </p:style>
        <p:txBody>
          <a:bodyPr lIns="90000" rIns="90000" tIns="45000" bIns="45000">
            <a:spAutoFit/>
          </a:bodyPr>
          <a:p>
            <a:pPr algn="r">
              <a:lnSpc>
                <a:spcPct val="100000"/>
              </a:lnSpc>
            </a:pPr>
            <a:r>
              <a:rPr b="0" lang="en-IN" sz="2800" spc="-1" strike="noStrike">
                <a:solidFill>
                  <a:srgbClr val="c00000"/>
                </a:solidFill>
                <a:latin typeface="Arial"/>
              </a:rPr>
              <a:t>Stripe of Mirrors</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TextShape 1"/>
          <p:cNvSpPr txBox="1"/>
          <p:nvPr/>
        </p:nvSpPr>
        <p:spPr>
          <a:xfrm>
            <a:off x="457200" y="274680"/>
            <a:ext cx="8229240" cy="705600"/>
          </a:xfrm>
          <a:prstGeom prst="rect">
            <a:avLst/>
          </a:prstGeom>
          <a:noFill/>
          <a:ln w="0">
            <a:noFill/>
          </a:ln>
        </p:spPr>
        <p:txBody>
          <a:bodyPr anchor="ctr">
            <a:normAutofit fontScale="97000"/>
          </a:bodyPr>
          <a:p>
            <a:pPr algn="ctr">
              <a:lnSpc>
                <a:spcPct val="100000"/>
              </a:lnSpc>
            </a:pPr>
            <a:r>
              <a:rPr b="0" lang="en-IN" sz="4400" spc="-1" strike="noStrike">
                <a:solidFill>
                  <a:srgbClr val="c00000"/>
                </a:solidFill>
                <a:latin typeface="Arial"/>
              </a:rPr>
              <a:t>RAID 01 vs RAID 10</a:t>
            </a:r>
            <a:endParaRPr b="0" lang="en-US" sz="4400" spc="-1" strike="noStrike">
              <a:solidFill>
                <a:srgbClr val="000000"/>
              </a:solidFill>
              <a:latin typeface="Arial"/>
            </a:endParaRPr>
          </a:p>
        </p:txBody>
      </p:sp>
      <p:pic>
        <p:nvPicPr>
          <p:cNvPr id="208" name="Picture 2" descr="http://static.thegeekstuff.com/wp-content/uploads/2011/10/raid01-6disks.png"/>
          <p:cNvPicPr/>
          <p:nvPr/>
        </p:nvPicPr>
        <p:blipFill>
          <a:blip r:embed="rId1"/>
          <a:stretch/>
        </p:blipFill>
        <p:spPr>
          <a:xfrm>
            <a:off x="1547640" y="908640"/>
            <a:ext cx="5619240" cy="2876040"/>
          </a:xfrm>
          <a:prstGeom prst="rect">
            <a:avLst/>
          </a:prstGeom>
          <a:ln w="0">
            <a:noFill/>
          </a:ln>
        </p:spPr>
      </p:pic>
      <p:pic>
        <p:nvPicPr>
          <p:cNvPr id="209" name="Picture 4" descr="http://static.thegeekstuff.com/wp-content/uploads/2011/10/raid10-6disks.png"/>
          <p:cNvPicPr/>
          <p:nvPr/>
        </p:nvPicPr>
        <p:blipFill>
          <a:blip r:embed="rId2"/>
          <a:stretch/>
        </p:blipFill>
        <p:spPr>
          <a:xfrm>
            <a:off x="1619640" y="3836160"/>
            <a:ext cx="5619240" cy="2904840"/>
          </a:xfrm>
          <a:prstGeom prst="rect">
            <a:avLst/>
          </a:prstGeom>
          <a:ln w="0">
            <a:noFill/>
          </a:ln>
        </p:spPr>
      </p:pic>
      <p:sp>
        <p:nvSpPr>
          <p:cNvPr id="210" name="CustomShape 2"/>
          <p:cNvSpPr/>
          <p:nvPr/>
        </p:nvSpPr>
        <p:spPr>
          <a:xfrm>
            <a:off x="35640" y="4509000"/>
            <a:ext cx="1511640" cy="9435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IN" sz="2800" spc="-1" strike="noStrike">
                <a:solidFill>
                  <a:srgbClr val="c00000"/>
                </a:solidFill>
                <a:latin typeface="Arial"/>
              </a:rPr>
              <a:t>Stripe of Mirrors</a:t>
            </a:r>
            <a:endParaRPr b="0" lang="en-US" sz="2800" spc="-1" strike="noStrike">
              <a:latin typeface="Arial"/>
            </a:endParaRPr>
          </a:p>
        </p:txBody>
      </p:sp>
      <p:sp>
        <p:nvSpPr>
          <p:cNvPr id="211" name="CustomShape 3"/>
          <p:cNvSpPr/>
          <p:nvPr/>
        </p:nvSpPr>
        <p:spPr>
          <a:xfrm>
            <a:off x="72000" y="1609560"/>
            <a:ext cx="1547280" cy="9435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IN" sz="2800" spc="-1" strike="noStrike">
                <a:solidFill>
                  <a:srgbClr val="c00000"/>
                </a:solidFill>
                <a:latin typeface="Arial"/>
              </a:rPr>
              <a:t>Mirror of Stripes</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457200" y="274680"/>
            <a:ext cx="8229240" cy="1142640"/>
          </a:xfrm>
          <a:prstGeom prst="rect">
            <a:avLst/>
          </a:prstGeom>
          <a:noFill/>
          <a:ln w="0">
            <a:noFill/>
          </a:ln>
        </p:spPr>
        <p:txBody>
          <a:bodyPr anchor="ctr">
            <a:noAutofit/>
          </a:bodyPr>
          <a:p>
            <a:endParaRPr b="0" lang="en-US" sz="1800" spc="-1" strike="noStrike">
              <a:solidFill>
                <a:srgbClr val="000000"/>
              </a:solidFill>
              <a:latin typeface="Arial"/>
            </a:endParaRPr>
          </a:p>
        </p:txBody>
      </p:sp>
      <p:pic>
        <p:nvPicPr>
          <p:cNvPr id="213" name="Picture 2" descr="https://www.powerdatarecovery.com/images/tu/tu007/RAID%2010.png"/>
          <p:cNvPicPr/>
          <p:nvPr/>
        </p:nvPicPr>
        <p:blipFill>
          <a:blip r:embed="rId1"/>
          <a:stretch/>
        </p:blipFill>
        <p:spPr>
          <a:xfrm>
            <a:off x="1475640" y="1628640"/>
            <a:ext cx="6120360" cy="436176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683640" y="188640"/>
            <a:ext cx="7848360" cy="576000"/>
          </a:xfrm>
          <a:prstGeom prst="rect">
            <a:avLst/>
          </a:prstGeom>
          <a:noFill/>
          <a:ln w="0">
            <a:noFill/>
          </a:ln>
        </p:spPr>
        <p:txBody>
          <a:bodyPr anchor="ctr">
            <a:normAutofit fontScale="67000"/>
          </a:bodyPr>
          <a:p>
            <a:pPr algn="ctr">
              <a:lnSpc>
                <a:spcPct val="100000"/>
              </a:lnSpc>
            </a:pPr>
            <a:r>
              <a:rPr b="0" lang="en-US" sz="4400" spc="-1" strike="noStrike">
                <a:solidFill>
                  <a:srgbClr val="c00000"/>
                </a:solidFill>
                <a:latin typeface="Arial"/>
              </a:rPr>
              <a:t>Moving-head Disk Mechanism</a:t>
            </a:r>
            <a:endParaRPr b="0" lang="en-US" sz="4400" spc="-1" strike="noStrike">
              <a:solidFill>
                <a:srgbClr val="000000"/>
              </a:solidFill>
              <a:latin typeface="Arial"/>
            </a:endParaRPr>
          </a:p>
        </p:txBody>
      </p:sp>
      <p:pic>
        <p:nvPicPr>
          <p:cNvPr id="136" name="Picture 1" descr="10_01.pdf"/>
          <p:cNvPicPr/>
          <p:nvPr/>
        </p:nvPicPr>
        <p:blipFill>
          <a:blip r:embed="rId1"/>
          <a:stretch/>
        </p:blipFill>
        <p:spPr>
          <a:xfrm>
            <a:off x="2252520" y="1200240"/>
            <a:ext cx="5157360" cy="4200120"/>
          </a:xfrm>
          <a:prstGeom prst="rect">
            <a:avLst/>
          </a:prstGeom>
          <a:ln w="9525">
            <a:noFill/>
          </a:ln>
        </p:spPr>
      </p:pic>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457200" y="116640"/>
            <a:ext cx="8229240" cy="93564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Other Features</a:t>
            </a:r>
            <a:endParaRPr b="0" lang="en-US" sz="4000" spc="-1" strike="noStrike">
              <a:solidFill>
                <a:srgbClr val="000000"/>
              </a:solidFill>
              <a:latin typeface="Arial"/>
            </a:endParaRPr>
          </a:p>
        </p:txBody>
      </p:sp>
      <p:sp>
        <p:nvSpPr>
          <p:cNvPr id="215" name="TextShape 2"/>
          <p:cNvSpPr txBox="1"/>
          <p:nvPr/>
        </p:nvSpPr>
        <p:spPr>
          <a:xfrm>
            <a:off x="179640" y="980640"/>
            <a:ext cx="8784720" cy="5760360"/>
          </a:xfrm>
          <a:prstGeom prst="rect">
            <a:avLst/>
          </a:prstGeom>
          <a:noFill/>
          <a:ln w="0">
            <a:noFill/>
          </a:ln>
        </p:spPr>
        <p:txBody>
          <a:bodyPr>
            <a:noAutofit/>
          </a:bodyPr>
          <a:p>
            <a:pPr marL="343080" indent="-342720" algn="just">
              <a:lnSpc>
                <a:spcPct val="120000"/>
              </a:lnSpc>
              <a:buClr>
                <a:srgbClr val="3366ff"/>
              </a:buClr>
              <a:buFont typeface="Arial"/>
              <a:buChar char="•"/>
            </a:pPr>
            <a:r>
              <a:rPr b="1" lang="en-US" sz="2800" spc="-1" strike="noStrike">
                <a:solidFill>
                  <a:srgbClr val="3366ff"/>
                </a:solidFill>
                <a:latin typeface="Arial"/>
              </a:rPr>
              <a:t>Snapshot</a:t>
            </a:r>
            <a:r>
              <a:rPr b="0" lang="en-US" sz="2800" spc="-1" strike="noStrike">
                <a:solidFill>
                  <a:srgbClr val="000000"/>
                </a:solidFill>
                <a:latin typeface="Arial"/>
              </a:rPr>
              <a:t> is a view of file system before a set of changes take place (i.e. at a point in time)</a:t>
            </a:r>
            <a:endParaRPr b="0" lang="en-US" sz="2800" spc="-1" strike="noStrike">
              <a:solidFill>
                <a:srgbClr val="000000"/>
              </a:solidFill>
              <a:latin typeface="Arial"/>
            </a:endParaRPr>
          </a:p>
          <a:p>
            <a:pPr marL="343080" indent="-342720" algn="just">
              <a:lnSpc>
                <a:spcPct val="120000"/>
              </a:lnSpc>
              <a:buClr>
                <a:srgbClr val="000000"/>
              </a:buClr>
              <a:buFont typeface="Arial"/>
              <a:buChar char="•"/>
            </a:pPr>
            <a:r>
              <a:rPr b="0" lang="en-US" sz="2800" spc="-1" strike="noStrike">
                <a:solidFill>
                  <a:srgbClr val="000000"/>
                </a:solidFill>
                <a:latin typeface="Arial"/>
              </a:rPr>
              <a:t>Replication is automatic duplication of writes between separate sites</a:t>
            </a:r>
            <a:endParaRPr b="0" lang="en-US" sz="2800" spc="-1" strike="noStrike">
              <a:solidFill>
                <a:srgbClr val="000000"/>
              </a:solidFill>
              <a:latin typeface="Arial"/>
            </a:endParaRPr>
          </a:p>
          <a:p>
            <a:pPr lvl="1" marL="743040" indent="-285480" algn="just">
              <a:lnSpc>
                <a:spcPct val="120000"/>
              </a:lnSpc>
              <a:buClr>
                <a:srgbClr val="000000"/>
              </a:buClr>
              <a:buFont typeface="Arial"/>
              <a:buChar char="–"/>
            </a:pPr>
            <a:r>
              <a:rPr b="0" lang="en-US" sz="2800" spc="-1" strike="noStrike">
                <a:solidFill>
                  <a:srgbClr val="000000"/>
                </a:solidFill>
                <a:latin typeface="Arial"/>
              </a:rPr>
              <a:t>For redundancy and disaster recovery</a:t>
            </a:r>
            <a:endParaRPr b="0" lang="en-US" sz="2800" spc="-1" strike="noStrike">
              <a:solidFill>
                <a:srgbClr val="000000"/>
              </a:solidFill>
              <a:latin typeface="Arial"/>
            </a:endParaRPr>
          </a:p>
          <a:p>
            <a:pPr lvl="1" marL="743040" indent="-285480" algn="just">
              <a:lnSpc>
                <a:spcPct val="120000"/>
              </a:lnSpc>
              <a:buClr>
                <a:srgbClr val="000000"/>
              </a:buClr>
              <a:buFont typeface="Arial"/>
              <a:buChar char="–"/>
            </a:pPr>
            <a:r>
              <a:rPr b="0" lang="en-US" sz="2800" spc="-1" strike="noStrike">
                <a:solidFill>
                  <a:srgbClr val="000000"/>
                </a:solidFill>
                <a:latin typeface="Arial"/>
              </a:rPr>
              <a:t>Can be synchronous or asynchronous</a:t>
            </a:r>
            <a:endParaRPr b="0" lang="en-US" sz="2800" spc="-1" strike="noStrike">
              <a:solidFill>
                <a:srgbClr val="000000"/>
              </a:solidFill>
              <a:latin typeface="Arial"/>
            </a:endParaRPr>
          </a:p>
          <a:p>
            <a:pPr marL="343080" indent="-342720" algn="just">
              <a:lnSpc>
                <a:spcPct val="120000"/>
              </a:lnSpc>
              <a:buClr>
                <a:srgbClr val="000000"/>
              </a:buClr>
              <a:buFont typeface="Arial"/>
              <a:buChar char="•"/>
            </a:pPr>
            <a:r>
              <a:rPr b="0" lang="en-US" sz="2800" spc="-1" strike="noStrike">
                <a:solidFill>
                  <a:srgbClr val="000000"/>
                </a:solidFill>
                <a:latin typeface="Arial"/>
              </a:rPr>
              <a:t>RAID decreases mean time to repair</a:t>
            </a:r>
            <a:endParaRPr b="0" lang="en-US" sz="2800" spc="-1" strike="noStrike">
              <a:solidFill>
                <a:srgbClr val="000000"/>
              </a:solidFill>
              <a:latin typeface="Arial"/>
            </a:endParaRPr>
          </a:p>
          <a:p>
            <a:pPr algn="just">
              <a:lnSpc>
                <a:spcPct val="120000"/>
              </a:lnSpc>
            </a:pPr>
            <a:endParaRPr b="0" lang="en-US" sz="2800" spc="-1" strike="noStrike">
              <a:solidFill>
                <a:srgbClr val="000000"/>
              </a:solidFill>
              <a:latin typeface="Arial"/>
            </a:endParaRPr>
          </a:p>
          <a:p>
            <a:pPr marL="343080" indent="-342720" algn="just">
              <a:lnSpc>
                <a:spcPct val="120000"/>
              </a:lnSpc>
              <a:tabLst>
                <a:tab algn="l" pos="0"/>
              </a:tabLst>
            </a:pP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457200" y="274680"/>
            <a:ext cx="8229240" cy="1142640"/>
          </a:xfrm>
          <a:prstGeom prst="rect">
            <a:avLst/>
          </a:prstGeom>
          <a:noFill/>
          <a:ln w="0">
            <a:noFill/>
          </a:ln>
        </p:spPr>
        <p:txBody>
          <a:bodyPr anchor="ctr">
            <a:normAutofit/>
          </a:bodyPr>
          <a:p>
            <a:pPr algn="ctr">
              <a:lnSpc>
                <a:spcPct val="100000"/>
              </a:lnSpc>
            </a:pPr>
            <a:r>
              <a:rPr b="0" lang="en-IN" sz="4000" spc="-1" strike="noStrike">
                <a:solidFill>
                  <a:srgbClr val="c00000"/>
                </a:solidFill>
                <a:latin typeface="Arial"/>
              </a:rPr>
              <a:t>RAID: Minimum number of drives</a:t>
            </a:r>
            <a:endParaRPr b="0" lang="en-US" sz="4000" spc="-1" strike="noStrike">
              <a:solidFill>
                <a:srgbClr val="000000"/>
              </a:solidFill>
              <a:latin typeface="Arial"/>
            </a:endParaRPr>
          </a:p>
        </p:txBody>
      </p:sp>
      <p:sp>
        <p:nvSpPr>
          <p:cNvPr id="217" name="TextShape 2"/>
          <p:cNvSpPr txBox="1"/>
          <p:nvPr/>
        </p:nvSpPr>
        <p:spPr>
          <a:xfrm>
            <a:off x="457200" y="1600200"/>
            <a:ext cx="8229240" cy="4525560"/>
          </a:xfrm>
          <a:prstGeom prst="rect">
            <a:avLst/>
          </a:prstGeom>
          <a:noFill/>
          <a:ln w="0">
            <a:noFill/>
          </a:ln>
        </p:spPr>
        <p:txBody>
          <a:bodyPr>
            <a:normAutofit/>
          </a:bodyPr>
          <a:p>
            <a:pPr marL="343080" indent="-342720">
              <a:lnSpc>
                <a:spcPct val="100000"/>
              </a:lnSpc>
              <a:spcBef>
                <a:spcPts val="561"/>
              </a:spcBef>
              <a:buClr>
                <a:srgbClr val="000000"/>
              </a:buClr>
              <a:buFont typeface="Arial"/>
              <a:buChar char="•"/>
            </a:pPr>
            <a:r>
              <a:rPr b="0" lang="en-IN" sz="2800" spc="-1" strike="noStrike">
                <a:solidFill>
                  <a:srgbClr val="000000"/>
                </a:solidFill>
                <a:latin typeface="Arial"/>
              </a:rPr>
              <a:t>RAID 0 </a:t>
            </a:r>
            <a:r>
              <a:rPr b="0" lang="en-IN" sz="2800" spc="-1" strike="noStrike">
                <a:solidFill>
                  <a:srgbClr val="000000"/>
                </a:solidFill>
                <a:latin typeface="Arial"/>
              </a:rPr>
              <a:t>	</a:t>
            </a:r>
            <a:r>
              <a:rPr b="0" lang="en-IN" sz="2800" spc="-1" strike="noStrike">
                <a:solidFill>
                  <a:srgbClr val="000000"/>
                </a:solidFill>
                <a:latin typeface="Arial"/>
              </a:rPr>
              <a:t>– 2</a:t>
            </a:r>
            <a:endParaRPr b="0" lang="en-US" sz="2800" spc="-1" strike="noStrike">
              <a:solidFill>
                <a:srgbClr val="000000"/>
              </a:solidFill>
              <a:latin typeface="Arial"/>
            </a:endParaRPr>
          </a:p>
          <a:p>
            <a:pPr marL="343080" indent="-342720">
              <a:lnSpc>
                <a:spcPct val="100000"/>
              </a:lnSpc>
              <a:spcBef>
                <a:spcPts val="561"/>
              </a:spcBef>
              <a:buClr>
                <a:srgbClr val="000000"/>
              </a:buClr>
              <a:buFont typeface="Arial"/>
              <a:buChar char="•"/>
            </a:pPr>
            <a:r>
              <a:rPr b="0" lang="en-IN" sz="2800" spc="-1" strike="noStrike">
                <a:solidFill>
                  <a:srgbClr val="000000"/>
                </a:solidFill>
                <a:latin typeface="Arial"/>
              </a:rPr>
              <a:t>RAID 1</a:t>
            </a:r>
            <a:r>
              <a:rPr b="0" lang="en-IN" sz="2800" spc="-1" strike="noStrike">
                <a:solidFill>
                  <a:srgbClr val="000000"/>
                </a:solidFill>
                <a:latin typeface="Arial"/>
              </a:rPr>
              <a:t>	</a:t>
            </a:r>
            <a:r>
              <a:rPr b="0" lang="en-IN" sz="2800" spc="-1" strike="noStrike">
                <a:solidFill>
                  <a:srgbClr val="000000"/>
                </a:solidFill>
                <a:latin typeface="Arial"/>
              </a:rPr>
              <a:t>– 2</a:t>
            </a:r>
            <a:endParaRPr b="0" lang="en-US" sz="2800" spc="-1" strike="noStrike">
              <a:solidFill>
                <a:srgbClr val="000000"/>
              </a:solidFill>
              <a:latin typeface="Arial"/>
            </a:endParaRPr>
          </a:p>
          <a:p>
            <a:pPr marL="343080" indent="-342720">
              <a:lnSpc>
                <a:spcPct val="100000"/>
              </a:lnSpc>
              <a:spcBef>
                <a:spcPts val="561"/>
              </a:spcBef>
              <a:buClr>
                <a:srgbClr val="000000"/>
              </a:buClr>
              <a:buFont typeface="Arial"/>
              <a:buChar char="•"/>
            </a:pPr>
            <a:r>
              <a:rPr b="0" lang="en-IN" sz="2800" spc="-1" strike="noStrike">
                <a:solidFill>
                  <a:srgbClr val="000000"/>
                </a:solidFill>
                <a:latin typeface="Arial"/>
              </a:rPr>
              <a:t>RAID 5</a:t>
            </a:r>
            <a:r>
              <a:rPr b="0" lang="en-IN" sz="2800" spc="-1" strike="noStrike">
                <a:solidFill>
                  <a:srgbClr val="000000"/>
                </a:solidFill>
                <a:latin typeface="Arial"/>
              </a:rPr>
              <a:t>	</a:t>
            </a:r>
            <a:r>
              <a:rPr b="0" lang="en-IN" sz="2800" spc="-1" strike="noStrike">
                <a:solidFill>
                  <a:srgbClr val="000000"/>
                </a:solidFill>
                <a:latin typeface="Arial"/>
              </a:rPr>
              <a:t>– 3</a:t>
            </a:r>
            <a:endParaRPr b="0" lang="en-US" sz="2800" spc="-1" strike="noStrike">
              <a:solidFill>
                <a:srgbClr val="000000"/>
              </a:solidFill>
              <a:latin typeface="Arial"/>
            </a:endParaRPr>
          </a:p>
          <a:p>
            <a:pPr marL="343080" indent="-342720">
              <a:lnSpc>
                <a:spcPct val="100000"/>
              </a:lnSpc>
              <a:spcBef>
                <a:spcPts val="561"/>
              </a:spcBef>
              <a:buClr>
                <a:srgbClr val="000000"/>
              </a:buClr>
              <a:buFont typeface="Arial"/>
              <a:buChar char="•"/>
            </a:pPr>
            <a:r>
              <a:rPr b="0" lang="en-IN" sz="2800" spc="-1" strike="noStrike">
                <a:solidFill>
                  <a:srgbClr val="000000"/>
                </a:solidFill>
                <a:latin typeface="Arial"/>
              </a:rPr>
              <a:t>RAID 6 </a:t>
            </a:r>
            <a:r>
              <a:rPr b="0" lang="en-IN" sz="2800" spc="-1" strike="noStrike">
                <a:solidFill>
                  <a:srgbClr val="000000"/>
                </a:solidFill>
                <a:latin typeface="Arial"/>
              </a:rPr>
              <a:t>	</a:t>
            </a:r>
            <a:r>
              <a:rPr b="0" lang="en-IN" sz="2800" spc="-1" strike="noStrike">
                <a:solidFill>
                  <a:srgbClr val="000000"/>
                </a:solidFill>
                <a:latin typeface="Arial"/>
              </a:rPr>
              <a:t>– 4</a:t>
            </a:r>
            <a:endParaRPr b="0" lang="en-US" sz="2800" spc="-1" strike="noStrike">
              <a:solidFill>
                <a:srgbClr val="000000"/>
              </a:solidFill>
              <a:latin typeface="Arial"/>
            </a:endParaRPr>
          </a:p>
          <a:p>
            <a:pPr marL="343080" indent="-342720">
              <a:lnSpc>
                <a:spcPct val="100000"/>
              </a:lnSpc>
              <a:spcBef>
                <a:spcPts val="561"/>
              </a:spcBef>
              <a:buClr>
                <a:srgbClr val="000000"/>
              </a:buClr>
              <a:buFont typeface="Arial"/>
              <a:buChar char="•"/>
            </a:pPr>
            <a:r>
              <a:rPr b="0" lang="en-IN" sz="2800" spc="-1" strike="noStrike">
                <a:solidFill>
                  <a:srgbClr val="000000"/>
                </a:solidFill>
                <a:latin typeface="Arial"/>
              </a:rPr>
              <a:t>RAID 10</a:t>
            </a:r>
            <a:r>
              <a:rPr b="0" lang="en-IN" sz="2800" spc="-1" strike="noStrike">
                <a:solidFill>
                  <a:srgbClr val="000000"/>
                </a:solidFill>
                <a:latin typeface="Arial"/>
              </a:rPr>
              <a:t>	</a:t>
            </a:r>
            <a:r>
              <a:rPr b="0" lang="en-IN" sz="2800" spc="-1" strike="noStrike">
                <a:solidFill>
                  <a:srgbClr val="000000"/>
                </a:solidFill>
                <a:latin typeface="Arial"/>
              </a:rPr>
              <a:t>– 4</a:t>
            </a:r>
            <a:endParaRPr b="0" lang="en-US" sz="2800" spc="-1" strike="noStrike">
              <a:solidFill>
                <a:srgbClr val="000000"/>
              </a:solidFill>
              <a:latin typeface="Arial"/>
            </a:endParaRPr>
          </a:p>
          <a:p>
            <a:pPr>
              <a:lnSpc>
                <a:spcPct val="100000"/>
              </a:lnSpc>
              <a:spcBef>
                <a:spcPts val="561"/>
              </a:spcBef>
            </a:pP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685800" y="2130480"/>
            <a:ext cx="7772040" cy="1469520"/>
          </a:xfrm>
          <a:prstGeom prst="rect">
            <a:avLst/>
          </a:prstGeom>
          <a:noFill/>
          <a:ln w="0">
            <a:noFill/>
          </a:ln>
        </p:spPr>
        <p:txBody>
          <a:bodyPr anchor="ctr">
            <a:noAutofit/>
          </a:bodyPr>
          <a:p>
            <a:pPr algn="ctr">
              <a:lnSpc>
                <a:spcPct val="100000"/>
              </a:lnSpc>
            </a:pPr>
            <a:r>
              <a:rPr b="0" lang="en-IN" sz="4400" spc="-1" strike="noStrike">
                <a:solidFill>
                  <a:srgbClr val="000000"/>
                </a:solidFill>
                <a:latin typeface="Arial"/>
              </a:rPr>
              <a:t>File System Implementation</a:t>
            </a:r>
            <a:endParaRPr b="0" lang="en-US" sz="4400" spc="-1" strike="noStrike">
              <a:solidFill>
                <a:srgbClr val="000000"/>
              </a:solidFill>
              <a:latin typeface="Arial"/>
            </a:endParaRPr>
          </a:p>
        </p:txBody>
      </p:sp>
      <p:sp>
        <p:nvSpPr>
          <p:cNvPr id="219" name="TextShape 2"/>
          <p:cNvSpPr txBox="1"/>
          <p:nvPr/>
        </p:nvSpPr>
        <p:spPr>
          <a:xfrm>
            <a:off x="1371600" y="3886200"/>
            <a:ext cx="6400440" cy="1752120"/>
          </a:xfrm>
          <a:prstGeom prst="rect">
            <a:avLst/>
          </a:prstGeom>
          <a:noFill/>
          <a:ln w="0">
            <a:noFill/>
          </a:ln>
        </p:spPr>
        <p:txBody>
          <a:bodyPr>
            <a:noAutofit/>
          </a:bodyPr>
          <a:p>
            <a:pPr algn="ctr">
              <a:lnSpc>
                <a:spcPct val="100000"/>
              </a:lnSpc>
              <a:spcBef>
                <a:spcPts val="641"/>
              </a:spcBef>
              <a:tabLst>
                <a:tab algn="l" pos="0"/>
              </a:tabLst>
            </a:pPr>
            <a:r>
              <a:rPr b="0" lang="en-IN" sz="3200" spc="-1" strike="noStrike">
                <a:solidFill>
                  <a:srgbClr val="ff0000"/>
                </a:solidFill>
                <a:latin typeface="Arial"/>
              </a:rPr>
              <a:t>Remaining Issues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467640" y="116640"/>
            <a:ext cx="8229240" cy="777600"/>
          </a:xfrm>
          <a:prstGeom prst="rect">
            <a:avLst/>
          </a:prstGeom>
          <a:noFill/>
          <a:ln w="0">
            <a:noFill/>
          </a:ln>
        </p:spPr>
        <p:txBody>
          <a:bodyPr anchor="ctr">
            <a:normAutofit/>
          </a:bodyPr>
          <a:p>
            <a:pPr algn="ctr">
              <a:lnSpc>
                <a:spcPct val="100000"/>
              </a:lnSpc>
            </a:pPr>
            <a:r>
              <a:rPr b="0" lang="en-IN" sz="4000" spc="-1" strike="noStrike">
                <a:solidFill>
                  <a:srgbClr val="c00000"/>
                </a:solidFill>
                <a:latin typeface="Arial"/>
              </a:rPr>
              <a:t>File System Recovery</a:t>
            </a:r>
            <a:endParaRPr b="0" lang="en-US" sz="4000" spc="-1" strike="noStrike">
              <a:solidFill>
                <a:srgbClr val="000000"/>
              </a:solidFill>
              <a:latin typeface="Arial"/>
            </a:endParaRPr>
          </a:p>
        </p:txBody>
      </p:sp>
      <p:sp>
        <p:nvSpPr>
          <p:cNvPr id="221" name="TextShape 2"/>
          <p:cNvSpPr txBox="1"/>
          <p:nvPr/>
        </p:nvSpPr>
        <p:spPr>
          <a:xfrm>
            <a:off x="179640" y="1268640"/>
            <a:ext cx="8784720" cy="5400360"/>
          </a:xfrm>
          <a:prstGeom prst="rect">
            <a:avLst/>
          </a:prstGeom>
          <a:noFill/>
          <a:ln w="0">
            <a:noFill/>
          </a:ln>
        </p:spPr>
        <p:txBody>
          <a:bodyPr>
            <a:normAutofit/>
          </a:bodyPr>
          <a:p>
            <a:pPr marL="343080" indent="-342720" algn="just">
              <a:lnSpc>
                <a:spcPct val="100000"/>
              </a:lnSpc>
              <a:buClr>
                <a:srgbClr val="000000"/>
              </a:buClr>
              <a:buFont typeface="Arial"/>
              <a:buChar char="•"/>
            </a:pPr>
            <a:r>
              <a:rPr b="0" lang="en-IN" sz="2800" spc="-1" strike="noStrike">
                <a:solidFill>
                  <a:srgbClr val="000000"/>
                </a:solidFill>
                <a:latin typeface="Arial"/>
              </a:rPr>
              <a:t>A system crash can cause inconsistencies among on-disk file-system data structures, such as directory structures, free-block pointers, and free FCB pointers</a:t>
            </a:r>
            <a:endParaRPr b="0" lang="en-US" sz="2800" spc="-1" strike="noStrike">
              <a:solidFill>
                <a:srgbClr val="000000"/>
              </a:solidFill>
              <a:latin typeface="Arial"/>
            </a:endParaRPr>
          </a:p>
          <a:p>
            <a:pPr marL="343080" indent="-342720" algn="just">
              <a:lnSpc>
                <a:spcPct val="100000"/>
              </a:lnSpc>
              <a:buClr>
                <a:srgbClr val="000000"/>
              </a:buClr>
              <a:buFont typeface="Arial"/>
              <a:buChar char="•"/>
            </a:pPr>
            <a:r>
              <a:rPr b="0" lang="en-IN" sz="2800" spc="-1" strike="noStrike">
                <a:solidFill>
                  <a:srgbClr val="000000"/>
                </a:solidFill>
                <a:latin typeface="Arial"/>
              </a:rPr>
              <a:t>Changes in various data structures can be interrupted by a crash, resulting into inconsistencies among these structures. </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457200" y="274680"/>
            <a:ext cx="8229240" cy="777600"/>
          </a:xfrm>
          <a:prstGeom prst="rect">
            <a:avLst/>
          </a:prstGeom>
          <a:noFill/>
          <a:ln w="0">
            <a:noFill/>
          </a:ln>
        </p:spPr>
        <p:txBody>
          <a:bodyPr anchor="ctr">
            <a:normAutofit/>
          </a:bodyPr>
          <a:p>
            <a:pPr algn="ctr">
              <a:lnSpc>
                <a:spcPct val="100000"/>
              </a:lnSpc>
            </a:pPr>
            <a:r>
              <a:rPr b="0" lang="en-IN" sz="4000" spc="-1" strike="noStrike">
                <a:solidFill>
                  <a:srgbClr val="c00000"/>
                </a:solidFill>
                <a:latin typeface="Arial"/>
              </a:rPr>
              <a:t>File System Recovery</a:t>
            </a:r>
            <a:endParaRPr b="0" lang="en-US" sz="4000" spc="-1" strike="noStrike">
              <a:solidFill>
                <a:srgbClr val="000000"/>
              </a:solidFill>
              <a:latin typeface="Arial"/>
            </a:endParaRPr>
          </a:p>
        </p:txBody>
      </p:sp>
      <p:sp>
        <p:nvSpPr>
          <p:cNvPr id="223" name="TextShape 2"/>
          <p:cNvSpPr txBox="1"/>
          <p:nvPr/>
        </p:nvSpPr>
        <p:spPr>
          <a:xfrm>
            <a:off x="179640" y="1196640"/>
            <a:ext cx="8856720" cy="5140800"/>
          </a:xfrm>
          <a:prstGeom prst="rect">
            <a:avLst/>
          </a:prstGeom>
          <a:noFill/>
          <a:ln w="0">
            <a:noFill/>
          </a:ln>
        </p:spPr>
        <p:txBody>
          <a:bodyPr>
            <a:normAutofit/>
          </a:bodyPr>
          <a:p>
            <a:pPr marL="343080" indent="-342720" algn="just">
              <a:lnSpc>
                <a:spcPct val="100000"/>
              </a:lnSpc>
              <a:buClr>
                <a:srgbClr val="000000"/>
              </a:buClr>
              <a:buFont typeface="Arial"/>
              <a:buChar char="•"/>
            </a:pPr>
            <a:r>
              <a:rPr b="0" lang="en-IN" sz="2800" spc="-1" strike="noStrike">
                <a:solidFill>
                  <a:srgbClr val="000000"/>
                </a:solidFill>
                <a:latin typeface="Arial"/>
              </a:rPr>
              <a:t>For example, the free FCB count might indicate that an FCB had been allocated, but the directory structure might not point to the FCB.</a:t>
            </a:r>
            <a:endParaRPr b="0" lang="en-US" sz="2800" spc="-1" strike="noStrike">
              <a:solidFill>
                <a:srgbClr val="000000"/>
              </a:solidFill>
              <a:latin typeface="Arial"/>
            </a:endParaRPr>
          </a:p>
          <a:p>
            <a:pPr marL="343080" indent="-342720" algn="just">
              <a:lnSpc>
                <a:spcPct val="100000"/>
              </a:lnSpc>
              <a:buClr>
                <a:srgbClr val="000000"/>
              </a:buClr>
              <a:buFont typeface="Arial"/>
              <a:buChar char="•"/>
            </a:pPr>
            <a:r>
              <a:rPr b="0" lang="en-IN" sz="2800" spc="-1" strike="noStrike">
                <a:solidFill>
                  <a:srgbClr val="000000"/>
                </a:solidFill>
                <a:latin typeface="Arial"/>
              </a:rPr>
              <a:t>Some changes may go directly to disk, while others may be cached. </a:t>
            </a:r>
            <a:r>
              <a:rPr b="0" i="1" lang="en-IN" sz="2800" spc="-1" strike="noStrike">
                <a:solidFill>
                  <a:srgbClr val="0000ff"/>
                </a:solidFill>
                <a:latin typeface="Arial"/>
              </a:rPr>
              <a:t>If the cached changes do not reach disk before a crash occurs, more corruption is possible</a:t>
            </a:r>
            <a:endParaRPr b="0" lang="en-US" sz="2800" spc="-1" strike="noStrike">
              <a:solidFill>
                <a:srgbClr val="000000"/>
              </a:solidFill>
              <a:latin typeface="Arial"/>
            </a:endParaRPr>
          </a:p>
          <a:p>
            <a:pPr marL="343080" indent="-342720" algn="just">
              <a:lnSpc>
                <a:spcPct val="100000"/>
              </a:lnSpc>
              <a:buClr>
                <a:srgbClr val="ff0000"/>
              </a:buClr>
              <a:buFont typeface="Arial"/>
              <a:buChar char="•"/>
            </a:pPr>
            <a:r>
              <a:rPr b="1" i="1" lang="en-IN" sz="2800" spc="-1" strike="noStrike">
                <a:solidFill>
                  <a:srgbClr val="ff0000"/>
                </a:solidFill>
                <a:latin typeface="Arial"/>
              </a:rPr>
              <a:t>Also, bugs in file-system implementation, disk controllers, and even user applications can also corrupt a file system</a:t>
            </a:r>
            <a:endParaRPr b="0" lang="en-US" sz="2800" spc="-1" strike="noStrike">
              <a:solidFill>
                <a:srgbClr val="000000"/>
              </a:solidFill>
              <a:latin typeface="Arial"/>
            </a:endParaRPr>
          </a:p>
          <a:p>
            <a:pPr>
              <a:lnSpc>
                <a:spcPct val="100000"/>
              </a:lnSpc>
              <a:spcBef>
                <a:spcPts val="561"/>
              </a:spcBef>
            </a:pP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TextShape 1"/>
          <p:cNvSpPr txBox="1"/>
          <p:nvPr/>
        </p:nvSpPr>
        <p:spPr>
          <a:xfrm>
            <a:off x="457200" y="274680"/>
            <a:ext cx="8229240" cy="849600"/>
          </a:xfrm>
          <a:prstGeom prst="rect">
            <a:avLst/>
          </a:prstGeom>
          <a:noFill/>
          <a:ln w="0">
            <a:noFill/>
          </a:ln>
        </p:spPr>
        <p:txBody>
          <a:bodyPr anchor="ctr">
            <a:normAutofit/>
          </a:bodyPr>
          <a:p>
            <a:pPr algn="ctr">
              <a:lnSpc>
                <a:spcPct val="100000"/>
              </a:lnSpc>
            </a:pPr>
            <a:r>
              <a:rPr b="0" lang="en-IN" sz="4000" spc="-1" strike="noStrike">
                <a:solidFill>
                  <a:srgbClr val="c00000"/>
                </a:solidFill>
                <a:latin typeface="Arial"/>
              </a:rPr>
              <a:t>Consistency Checking</a:t>
            </a:r>
            <a:endParaRPr b="0" lang="en-US" sz="4000" spc="-1" strike="noStrike">
              <a:solidFill>
                <a:srgbClr val="000000"/>
              </a:solidFill>
              <a:latin typeface="Arial"/>
            </a:endParaRPr>
          </a:p>
        </p:txBody>
      </p:sp>
      <p:sp>
        <p:nvSpPr>
          <p:cNvPr id="225" name="TextShape 2"/>
          <p:cNvSpPr txBox="1"/>
          <p:nvPr/>
        </p:nvSpPr>
        <p:spPr>
          <a:xfrm>
            <a:off x="251640" y="1196640"/>
            <a:ext cx="8640720" cy="5184360"/>
          </a:xfrm>
          <a:prstGeom prst="rect">
            <a:avLst/>
          </a:prstGeom>
          <a:noFill/>
          <a:ln w="0">
            <a:noFill/>
          </a:ln>
        </p:spPr>
        <p:txBody>
          <a:bodyPr>
            <a:normAutofit/>
          </a:bodyPr>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Using a scan of metadata</a:t>
            </a:r>
            <a:endParaRPr b="0" lang="en-US" sz="2800" spc="-1" strike="noStrike">
              <a:solidFill>
                <a:srgbClr val="000000"/>
              </a:solidFill>
              <a:latin typeface="Arial"/>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A file system can record its state within the file-system metadata.</a:t>
            </a:r>
            <a:endParaRPr b="0" lang="en-US" sz="2800" spc="-1" strike="noStrike">
              <a:solidFill>
                <a:srgbClr val="000000"/>
              </a:solidFill>
              <a:latin typeface="Arial"/>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At the start of any metadata change, </a:t>
            </a:r>
            <a:r>
              <a:rPr b="0" lang="en-IN" sz="2800" spc="-1" strike="noStrike" u="sng">
                <a:solidFill>
                  <a:srgbClr val="c00000"/>
                </a:solidFill>
                <a:uFillTx/>
                <a:latin typeface="Arial"/>
              </a:rPr>
              <a:t>a status bit </a:t>
            </a:r>
            <a:r>
              <a:rPr b="0" lang="en-IN" sz="2800" spc="-1" strike="noStrike">
                <a:solidFill>
                  <a:srgbClr val="000000"/>
                </a:solidFill>
                <a:latin typeface="Arial"/>
              </a:rPr>
              <a:t>is set to indicate that the metadata is in flux. </a:t>
            </a:r>
            <a:endParaRPr b="0" lang="en-US" sz="2800" spc="-1" strike="noStrike">
              <a:solidFill>
                <a:srgbClr val="000000"/>
              </a:solidFill>
              <a:latin typeface="Arial"/>
            </a:endParaRPr>
          </a:p>
          <a:p>
            <a:pPr marL="343080" indent="-342720" algn="just">
              <a:lnSpc>
                <a:spcPct val="100000"/>
              </a:lnSpc>
              <a:spcBef>
                <a:spcPts val="561"/>
              </a:spcBef>
              <a:buClr>
                <a:srgbClr val="c00000"/>
              </a:buClr>
              <a:buFont typeface="Arial"/>
              <a:buChar char="•"/>
            </a:pPr>
            <a:r>
              <a:rPr b="1" lang="en-IN" sz="2800" spc="-1" strike="noStrike">
                <a:solidFill>
                  <a:srgbClr val="c00000"/>
                </a:solidFill>
                <a:latin typeface="Arial"/>
              </a:rPr>
              <a:t>If all updates to the metadata complete successfully, the file system can clear that bit. </a:t>
            </a:r>
            <a:endParaRPr b="0" lang="en-US" sz="2800" spc="-1" strike="noStrike">
              <a:solidFill>
                <a:srgbClr val="000000"/>
              </a:solidFill>
              <a:latin typeface="Arial"/>
            </a:endParaRPr>
          </a:p>
          <a:p>
            <a:pPr marL="343080" indent="-342720" algn="just">
              <a:lnSpc>
                <a:spcPct val="100000"/>
              </a:lnSpc>
              <a:spcBef>
                <a:spcPts val="561"/>
              </a:spcBef>
              <a:buClr>
                <a:srgbClr val="c00000"/>
              </a:buClr>
              <a:buFont typeface="Arial"/>
              <a:buChar char="•"/>
            </a:pPr>
            <a:r>
              <a:rPr b="1" lang="en-IN" sz="2800" spc="-1" strike="noStrike">
                <a:solidFill>
                  <a:srgbClr val="c00000"/>
                </a:solidFill>
                <a:latin typeface="Arial"/>
              </a:rPr>
              <a:t>If, however, the status bit remains set, a consistency checker is run</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Shape 1"/>
          <p:cNvSpPr txBox="1"/>
          <p:nvPr/>
        </p:nvSpPr>
        <p:spPr>
          <a:xfrm>
            <a:off x="457200" y="274680"/>
            <a:ext cx="8229240" cy="1142640"/>
          </a:xfrm>
          <a:prstGeom prst="rect">
            <a:avLst/>
          </a:prstGeom>
          <a:noFill/>
          <a:ln w="0">
            <a:noFill/>
          </a:ln>
        </p:spPr>
        <p:txBody>
          <a:bodyPr anchor="ctr">
            <a:normAutofit/>
          </a:bodyPr>
          <a:p>
            <a:pPr algn="ctr">
              <a:lnSpc>
                <a:spcPct val="100000"/>
              </a:lnSpc>
            </a:pPr>
            <a:r>
              <a:rPr b="0" lang="en-IN" sz="4000" spc="-1" strike="noStrike">
                <a:solidFill>
                  <a:srgbClr val="c00000"/>
                </a:solidFill>
                <a:latin typeface="Arial"/>
              </a:rPr>
              <a:t>Consistency Checker</a:t>
            </a:r>
            <a:endParaRPr b="0" lang="en-US" sz="4000" spc="-1" strike="noStrike">
              <a:solidFill>
                <a:srgbClr val="000000"/>
              </a:solidFill>
              <a:latin typeface="Arial"/>
            </a:endParaRPr>
          </a:p>
        </p:txBody>
      </p:sp>
      <p:sp>
        <p:nvSpPr>
          <p:cNvPr id="227" name="TextShape 2"/>
          <p:cNvSpPr txBox="1"/>
          <p:nvPr/>
        </p:nvSpPr>
        <p:spPr>
          <a:xfrm>
            <a:off x="251640" y="1268640"/>
            <a:ext cx="8712720" cy="4525560"/>
          </a:xfrm>
          <a:prstGeom prst="rect">
            <a:avLst/>
          </a:prstGeom>
          <a:noFill/>
          <a:ln w="0">
            <a:noFill/>
          </a:ln>
        </p:spPr>
        <p:txBody>
          <a:bodyPr>
            <a:normAutofit/>
          </a:bodyPr>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Compares the data in directory structure with the data blocks on disk and tries to fix any inconsistencies it finds</a:t>
            </a:r>
            <a:endParaRPr b="0" lang="en-US" sz="2800" spc="-1" strike="noStrike">
              <a:solidFill>
                <a:srgbClr val="000000"/>
              </a:solidFill>
              <a:latin typeface="Arial"/>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Allocation and free-space management algorithms dictate what types of problems the checker can find and how successful it will be in fixing them</a:t>
            </a:r>
            <a:endParaRPr b="0" lang="en-US" sz="2800" spc="-1" strike="noStrike">
              <a:solidFill>
                <a:srgbClr val="000000"/>
              </a:solidFill>
              <a:latin typeface="Arial"/>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Linked allocation, Directory structure problem</a:t>
            </a:r>
            <a:endParaRPr b="0" lang="en-US" sz="2800" spc="-1" strike="noStrike">
              <a:solidFill>
                <a:srgbClr val="000000"/>
              </a:solidFill>
              <a:latin typeface="Arial"/>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Indexed allocation</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TextShape 1"/>
          <p:cNvSpPr txBox="1"/>
          <p:nvPr/>
        </p:nvSpPr>
        <p:spPr>
          <a:xfrm>
            <a:off x="457200" y="44640"/>
            <a:ext cx="8229240" cy="1439640"/>
          </a:xfrm>
          <a:prstGeom prst="rect">
            <a:avLst/>
          </a:prstGeom>
          <a:noFill/>
          <a:ln w="0">
            <a:noFill/>
          </a:ln>
        </p:spPr>
        <p:txBody>
          <a:bodyPr anchor="ctr">
            <a:normAutofit/>
          </a:bodyPr>
          <a:p>
            <a:pPr algn="ctr">
              <a:lnSpc>
                <a:spcPct val="100000"/>
              </a:lnSpc>
            </a:pPr>
            <a:r>
              <a:rPr b="0" lang="en-IN" sz="4000" spc="-1" strike="noStrike">
                <a:solidFill>
                  <a:srgbClr val="c00000"/>
                </a:solidFill>
                <a:latin typeface="Arial"/>
              </a:rPr>
              <a:t>Filesystem Hierarchy Standard (FHS) Document</a:t>
            </a:r>
            <a:endParaRPr b="0" lang="en-US" sz="4000" spc="-1" strike="noStrike">
              <a:solidFill>
                <a:srgbClr val="000000"/>
              </a:solidFill>
              <a:latin typeface="Arial"/>
            </a:endParaRPr>
          </a:p>
        </p:txBody>
      </p:sp>
      <p:sp>
        <p:nvSpPr>
          <p:cNvPr id="229" name="TextShape 2"/>
          <p:cNvSpPr txBox="1"/>
          <p:nvPr/>
        </p:nvSpPr>
        <p:spPr>
          <a:xfrm>
            <a:off x="107640" y="1556640"/>
            <a:ext cx="8856720" cy="4680000"/>
          </a:xfrm>
          <a:prstGeom prst="rect">
            <a:avLst/>
          </a:prstGeom>
          <a:noFill/>
          <a:ln w="0">
            <a:noFill/>
          </a:ln>
        </p:spPr>
        <p:txBody>
          <a:bodyPr>
            <a:noAutofit/>
          </a:bodyPr>
          <a:p>
            <a:pPr marL="343080" indent="-342720" algn="just">
              <a:lnSpc>
                <a:spcPct val="100000"/>
              </a:lnSpc>
              <a:buClr>
                <a:srgbClr val="000000"/>
              </a:buClr>
              <a:buFont typeface="Arial"/>
              <a:buChar char="•"/>
            </a:pPr>
            <a:r>
              <a:rPr b="0" lang="en-IN" sz="2800" spc="-1" strike="noStrike">
                <a:solidFill>
                  <a:srgbClr val="000000"/>
                </a:solidFill>
                <a:latin typeface="Arial"/>
              </a:rPr>
              <a:t>Find unclean system shutdown</a:t>
            </a:r>
            <a:endParaRPr b="0" lang="en-US" sz="2800" spc="-1" strike="noStrike">
              <a:solidFill>
                <a:srgbClr val="000000"/>
              </a:solidFill>
              <a:latin typeface="Arial"/>
            </a:endParaRPr>
          </a:p>
          <a:p>
            <a:pPr marL="343080" indent="-342720" algn="just">
              <a:lnSpc>
                <a:spcPct val="100000"/>
              </a:lnSpc>
              <a:buClr>
                <a:srgbClr val="0000ff"/>
              </a:buClr>
              <a:buFont typeface="Arial"/>
              <a:buChar char="•"/>
            </a:pPr>
            <a:r>
              <a:rPr b="1" i="1" lang="en-IN" sz="2800" spc="-1" strike="noStrike">
                <a:solidFill>
                  <a:srgbClr val="0000ff"/>
                </a:solidFill>
                <a:latin typeface="Courier New"/>
              </a:rPr>
              <a:t>fsck</a:t>
            </a:r>
            <a:r>
              <a:rPr b="0" lang="en-IN" sz="2800" spc="-1" strike="noStrike">
                <a:solidFill>
                  <a:srgbClr val="000000"/>
                </a:solidFill>
                <a:latin typeface="Arial"/>
              </a:rPr>
              <a:t> needs to run over all inodes of the file system to ascertain which inodes and blocks are in use and to correct the bitmaps</a:t>
            </a:r>
            <a:endParaRPr b="0" lang="en-US" sz="2800" spc="-1" strike="noStrike">
              <a:solidFill>
                <a:srgbClr val="000000"/>
              </a:solidFill>
              <a:latin typeface="Arial"/>
            </a:endParaRPr>
          </a:p>
          <a:p>
            <a:pPr marL="343080" indent="-342720" algn="just">
              <a:lnSpc>
                <a:spcPct val="100000"/>
              </a:lnSpc>
              <a:buClr>
                <a:srgbClr val="000000"/>
              </a:buClr>
              <a:buFont typeface="Arial"/>
              <a:buChar char="•"/>
            </a:pPr>
            <a:r>
              <a:rPr b="0" lang="en-IN" sz="2800" spc="-1" strike="noStrike">
                <a:solidFill>
                  <a:srgbClr val="000000"/>
                </a:solidFill>
                <a:latin typeface="Arial"/>
              </a:rPr>
              <a:t>Check the superblock</a:t>
            </a:r>
            <a:endParaRPr b="0" lang="en-US" sz="2800" spc="-1" strike="noStrike">
              <a:solidFill>
                <a:srgbClr val="000000"/>
              </a:solidFill>
              <a:latin typeface="Arial"/>
            </a:endParaRPr>
          </a:p>
          <a:p>
            <a:pPr marL="343080" indent="-342720" algn="just">
              <a:lnSpc>
                <a:spcPct val="100000"/>
              </a:lnSpc>
              <a:buClr>
                <a:srgbClr val="000000"/>
              </a:buClr>
              <a:buFont typeface="Arial"/>
              <a:buChar char="•"/>
            </a:pPr>
            <a:r>
              <a:rPr b="0" lang="en-IN" sz="2800" spc="-1" strike="noStrike">
                <a:solidFill>
                  <a:srgbClr val="000000"/>
                </a:solidFill>
                <a:latin typeface="Arial"/>
              </a:rPr>
              <a:t>Check indirect, double indirect blocks etc.</a:t>
            </a:r>
            <a:endParaRPr b="0" lang="en-US" sz="2800" spc="-1" strike="noStrike">
              <a:solidFill>
                <a:srgbClr val="000000"/>
              </a:solidFill>
              <a:latin typeface="Arial"/>
            </a:endParaRPr>
          </a:p>
          <a:p>
            <a:pPr lvl="1" marL="743040" indent="-285480" algn="just">
              <a:lnSpc>
                <a:spcPct val="100000"/>
              </a:lnSpc>
              <a:buClr>
                <a:srgbClr val="0000ff"/>
              </a:buClr>
              <a:buFont typeface="Arial"/>
              <a:buChar char="–"/>
            </a:pPr>
            <a:r>
              <a:rPr b="0" lang="en-IN" sz="2400" spc="-1" strike="noStrike">
                <a:solidFill>
                  <a:srgbClr val="0000ff"/>
                </a:solidFill>
                <a:latin typeface="Arial"/>
              </a:rPr>
              <a:t>If there is any inconsistency between bitmaps and inodes, it is resolved by trusting the information within the inodes. </a:t>
            </a:r>
            <a:endParaRPr b="0" lang="en-US" sz="2400" spc="-1" strike="noStrike">
              <a:solidFill>
                <a:srgbClr val="000000"/>
              </a:solidFill>
              <a:latin typeface="Arial"/>
            </a:endParaRPr>
          </a:p>
          <a:p>
            <a:pPr lvl="1" marL="743040" indent="-285480" algn="just">
              <a:lnSpc>
                <a:spcPct val="100000"/>
              </a:lnSpc>
              <a:buClr>
                <a:srgbClr val="0000ff"/>
              </a:buClr>
              <a:buFont typeface="Arial"/>
              <a:buChar char="–"/>
            </a:pPr>
            <a:r>
              <a:rPr b="0" lang="en-IN" sz="2400" spc="-1" strike="noStrike">
                <a:solidFill>
                  <a:srgbClr val="0000ff"/>
                </a:solidFill>
                <a:latin typeface="Arial"/>
              </a:rPr>
              <a:t>The same type of check is performed for all the inodes, making sure that all inodes that look like they are in use are marked as such in the inode bitmaps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467640" y="116640"/>
            <a:ext cx="8218800" cy="689400"/>
          </a:xfrm>
          <a:prstGeom prst="rect">
            <a:avLst/>
          </a:prstGeom>
          <a:noFill/>
          <a:ln w="0">
            <a:noFill/>
          </a:ln>
        </p:spPr>
        <p:txBody>
          <a:bodyPr anchor="ctr">
            <a:normAutofit fontScale="91000"/>
          </a:bodyPr>
          <a:p>
            <a:pPr algn="ctr">
              <a:lnSpc>
                <a:spcPct val="100000"/>
              </a:lnSpc>
            </a:pPr>
            <a:r>
              <a:rPr b="0" lang="en-US" sz="4400" spc="-1" strike="noStrike">
                <a:solidFill>
                  <a:srgbClr val="c00000"/>
                </a:solidFill>
                <a:latin typeface="Arial"/>
              </a:rPr>
              <a:t>Log Structured File Systems</a:t>
            </a:r>
            <a:endParaRPr b="0" lang="en-US" sz="4400" spc="-1" strike="noStrike">
              <a:solidFill>
                <a:srgbClr val="000000"/>
              </a:solidFill>
              <a:latin typeface="Arial"/>
            </a:endParaRPr>
          </a:p>
        </p:txBody>
      </p:sp>
      <p:sp>
        <p:nvSpPr>
          <p:cNvPr id="231" name="TextShape 2"/>
          <p:cNvSpPr txBox="1"/>
          <p:nvPr/>
        </p:nvSpPr>
        <p:spPr>
          <a:xfrm>
            <a:off x="179640" y="1058760"/>
            <a:ext cx="8784720" cy="5682240"/>
          </a:xfrm>
          <a:prstGeom prst="rect">
            <a:avLst/>
          </a:prstGeom>
          <a:noFill/>
          <a:ln w="0">
            <a:noFill/>
          </a:ln>
        </p:spPr>
        <p:txBody>
          <a:bodyPr>
            <a:normAutofit/>
          </a:bodyPr>
          <a:p>
            <a:pPr marL="343080" indent="-342720" algn="just">
              <a:lnSpc>
                <a:spcPct val="120000"/>
              </a:lnSpc>
              <a:buClr>
                <a:srgbClr val="0000ff"/>
              </a:buClr>
              <a:buFont typeface="Arial"/>
              <a:buChar char="•"/>
            </a:pPr>
            <a:r>
              <a:rPr b="1" lang="en-US" sz="2800" spc="-1" strike="noStrike">
                <a:solidFill>
                  <a:srgbClr val="0000ff"/>
                </a:solidFill>
                <a:latin typeface="Arial"/>
              </a:rPr>
              <a:t>Log structured</a:t>
            </a:r>
            <a:r>
              <a:rPr b="0" lang="en-US" sz="2800" spc="-1" strike="noStrike">
                <a:solidFill>
                  <a:srgbClr val="0000ff"/>
                </a:solidFill>
                <a:latin typeface="Arial"/>
              </a:rPr>
              <a:t> </a:t>
            </a:r>
            <a:r>
              <a:rPr b="0" lang="en-US" sz="2800" spc="-1" strike="noStrike">
                <a:solidFill>
                  <a:srgbClr val="000000"/>
                </a:solidFill>
                <a:latin typeface="Arial"/>
              </a:rPr>
              <a:t>(or </a:t>
            </a:r>
            <a:r>
              <a:rPr b="1" lang="en-US" sz="2800" spc="-1" strike="noStrike">
                <a:solidFill>
                  <a:srgbClr val="0000ff"/>
                </a:solidFill>
                <a:latin typeface="Arial"/>
              </a:rPr>
              <a:t>journaling</a:t>
            </a:r>
            <a:r>
              <a:rPr b="0" lang="en-US" sz="2800" spc="-1" strike="noStrike">
                <a:solidFill>
                  <a:srgbClr val="000000"/>
                </a:solidFill>
                <a:latin typeface="Arial"/>
              </a:rPr>
              <a:t>) file systems record each metadata update to the file system as a </a:t>
            </a:r>
            <a:r>
              <a:rPr b="1" lang="en-US" sz="2800" spc="-1" strike="noStrike">
                <a:solidFill>
                  <a:srgbClr val="0000ff"/>
                </a:solidFill>
                <a:latin typeface="Arial"/>
              </a:rPr>
              <a:t>transaction</a:t>
            </a:r>
            <a:endParaRPr b="0" lang="en-US" sz="2800" spc="-1" strike="noStrike">
              <a:solidFill>
                <a:srgbClr val="000000"/>
              </a:solidFill>
              <a:latin typeface="Arial"/>
            </a:endParaRPr>
          </a:p>
          <a:p>
            <a:pPr marL="343080" indent="-342720" algn="just">
              <a:lnSpc>
                <a:spcPct val="120000"/>
              </a:lnSpc>
              <a:buClr>
                <a:srgbClr val="000000"/>
              </a:buClr>
              <a:buFont typeface="Arial"/>
              <a:buChar char="•"/>
            </a:pPr>
            <a:r>
              <a:rPr b="0" lang="en-US" sz="2800" spc="-1" strike="noStrike">
                <a:solidFill>
                  <a:srgbClr val="000000"/>
                </a:solidFill>
                <a:latin typeface="Arial"/>
              </a:rPr>
              <a:t>All transactions are written to a log</a:t>
            </a:r>
            <a:endParaRPr b="0" lang="en-US" sz="2800" spc="-1" strike="noStrike">
              <a:solidFill>
                <a:srgbClr val="000000"/>
              </a:solidFill>
              <a:latin typeface="Arial"/>
            </a:endParaRPr>
          </a:p>
          <a:p>
            <a:pPr lvl="1" marL="743040" indent="-285480" algn="just">
              <a:lnSpc>
                <a:spcPct val="120000"/>
              </a:lnSpc>
              <a:buClr>
                <a:srgbClr val="000000"/>
              </a:buClr>
              <a:buFont typeface="Arial"/>
              <a:buChar char="–"/>
            </a:pPr>
            <a:r>
              <a:rPr b="0" lang="en-US" sz="2400" spc="-1" strike="noStrike">
                <a:solidFill>
                  <a:srgbClr val="000000"/>
                </a:solidFill>
                <a:latin typeface="Arial"/>
              </a:rPr>
              <a:t>A transaction is considered committed once it is written to the log (sequentially)</a:t>
            </a:r>
            <a:endParaRPr b="0" lang="en-US" sz="2400" spc="-1" strike="noStrike">
              <a:solidFill>
                <a:srgbClr val="000000"/>
              </a:solidFill>
              <a:latin typeface="Arial"/>
            </a:endParaRPr>
          </a:p>
          <a:p>
            <a:pPr lvl="1" marL="743040" indent="-285480" algn="just">
              <a:lnSpc>
                <a:spcPct val="120000"/>
              </a:lnSpc>
              <a:buClr>
                <a:srgbClr val="000000"/>
              </a:buClr>
              <a:buFont typeface="Arial"/>
              <a:buChar char="–"/>
            </a:pPr>
            <a:r>
              <a:rPr b="0" lang="en-US" sz="2400" spc="-1" strike="noStrike" u="sng">
                <a:solidFill>
                  <a:srgbClr val="000000"/>
                </a:solidFill>
                <a:uFillTx/>
                <a:latin typeface="Arial"/>
              </a:rPr>
              <a:t>Sometimes to a separate device or section of the disk</a:t>
            </a:r>
            <a:endParaRPr b="0" lang="en-US" sz="2400" spc="-1" strike="noStrike">
              <a:solidFill>
                <a:srgbClr val="000000"/>
              </a:solidFill>
              <a:latin typeface="Arial"/>
            </a:endParaRPr>
          </a:p>
          <a:p>
            <a:pPr lvl="1" marL="743040" indent="-285480" algn="just">
              <a:lnSpc>
                <a:spcPct val="120000"/>
              </a:lnSpc>
              <a:buClr>
                <a:srgbClr val="000000"/>
              </a:buClr>
              <a:buFont typeface="Arial"/>
              <a:buChar char="–"/>
            </a:pPr>
            <a:r>
              <a:rPr b="0" lang="en-US" sz="2400" spc="-1" strike="noStrike">
                <a:solidFill>
                  <a:srgbClr val="000000"/>
                </a:solidFill>
                <a:latin typeface="Arial"/>
              </a:rPr>
              <a:t>However, the file system may not yet be updated</a:t>
            </a:r>
            <a:endParaRPr b="0" lang="en-US" sz="2400" spc="-1" strike="noStrike">
              <a:solidFill>
                <a:srgbClr val="000000"/>
              </a:solidFill>
              <a:latin typeface="Arial"/>
            </a:endParaRPr>
          </a:p>
          <a:p>
            <a:pPr marL="343080" indent="-342720" algn="just">
              <a:lnSpc>
                <a:spcPct val="120000"/>
              </a:lnSpc>
              <a:buClr>
                <a:srgbClr val="000000"/>
              </a:buClr>
              <a:buFont typeface="Arial"/>
              <a:buChar char="•"/>
            </a:pPr>
            <a:r>
              <a:rPr b="0" lang="en-US" sz="2800" spc="-1" strike="noStrike">
                <a:solidFill>
                  <a:srgbClr val="000000"/>
                </a:solidFill>
                <a:latin typeface="Arial"/>
              </a:rPr>
              <a:t>Also called </a:t>
            </a:r>
            <a:r>
              <a:rPr b="0" lang="en-US" sz="2800" spc="-1" strike="noStrike" u="sng">
                <a:solidFill>
                  <a:srgbClr val="c00000"/>
                </a:solidFill>
                <a:uFillTx/>
                <a:latin typeface="Arial"/>
              </a:rPr>
              <a:t>write-ahead logging</a:t>
            </a:r>
            <a:endParaRPr b="0" lang="en-US" sz="2800" spc="-1" strike="noStrike">
              <a:solidFill>
                <a:srgbClr val="000000"/>
              </a:solidFill>
              <a:latin typeface="Arial"/>
            </a:endParaRPr>
          </a:p>
          <a:p>
            <a:pPr marL="343080" indent="-342720" algn="just">
              <a:lnSpc>
                <a:spcPct val="120000"/>
              </a:lnSpc>
              <a:buClr>
                <a:srgbClr val="000000"/>
              </a:buClr>
              <a:buFont typeface="Arial"/>
              <a:buChar char="•"/>
            </a:pPr>
            <a:r>
              <a:rPr b="0" lang="en-US" sz="2800" spc="-1" strike="noStrike">
                <a:solidFill>
                  <a:srgbClr val="000000"/>
                </a:solidFill>
                <a:latin typeface="Arial"/>
              </a:rPr>
              <a:t>Linux ext3 and ext4, reiserfs, IBM’s JFS, SGI’s XFS, and Windows NTFS</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TextShape 1"/>
          <p:cNvSpPr txBox="1"/>
          <p:nvPr/>
        </p:nvSpPr>
        <p:spPr>
          <a:xfrm>
            <a:off x="457200" y="116640"/>
            <a:ext cx="8229240" cy="94068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Log Structured File Systems …</a:t>
            </a:r>
            <a:endParaRPr b="0" lang="en-US" sz="4000" spc="-1" strike="noStrike">
              <a:solidFill>
                <a:srgbClr val="000000"/>
              </a:solidFill>
              <a:latin typeface="Arial"/>
            </a:endParaRPr>
          </a:p>
        </p:txBody>
      </p:sp>
      <p:sp>
        <p:nvSpPr>
          <p:cNvPr id="233" name="TextShape 2"/>
          <p:cNvSpPr txBox="1"/>
          <p:nvPr/>
        </p:nvSpPr>
        <p:spPr>
          <a:xfrm>
            <a:off x="179640" y="1124640"/>
            <a:ext cx="8856720" cy="5544360"/>
          </a:xfrm>
          <a:prstGeom prst="rect">
            <a:avLst/>
          </a:prstGeom>
          <a:noFill/>
          <a:ln w="0">
            <a:noFill/>
          </a:ln>
        </p:spPr>
        <p:txBody>
          <a:bodyPr>
            <a:normAutofit/>
          </a:bodyPr>
          <a:p>
            <a:pPr marL="343080" indent="-342720" algn="just">
              <a:lnSpc>
                <a:spcPct val="100000"/>
              </a:lnSpc>
              <a:spcBef>
                <a:spcPts val="561"/>
              </a:spcBef>
              <a:buClr>
                <a:srgbClr val="0000ff"/>
              </a:buClr>
              <a:buFont typeface="Arial"/>
              <a:buChar char="•"/>
            </a:pPr>
            <a:r>
              <a:rPr b="0" lang="en-IN" sz="2800" spc="-1" strike="noStrike">
                <a:solidFill>
                  <a:srgbClr val="0000ff"/>
                </a:solidFill>
                <a:latin typeface="Arial"/>
              </a:rPr>
              <a:t>When updating the disk, before overwriting the structures in place, first write down a little note (somewhere else on the disk, in a well-known location) describing what you are about to do. </a:t>
            </a:r>
            <a:endParaRPr b="0" lang="en-US" sz="2800" spc="-1" strike="noStrike">
              <a:solidFill>
                <a:srgbClr val="000000"/>
              </a:solidFill>
              <a:latin typeface="Arial"/>
            </a:endParaRPr>
          </a:p>
          <a:p>
            <a:pPr marL="343080" indent="-342720" algn="just">
              <a:lnSpc>
                <a:spcPct val="100000"/>
              </a:lnSpc>
              <a:spcBef>
                <a:spcPts val="561"/>
              </a:spcBef>
              <a:buClr>
                <a:srgbClr val="0000ff"/>
              </a:buClr>
              <a:buFont typeface="Arial"/>
              <a:buChar char="•"/>
            </a:pPr>
            <a:r>
              <a:rPr b="0" lang="en-IN" sz="2800" spc="-1" strike="noStrike">
                <a:solidFill>
                  <a:srgbClr val="0000ff"/>
                </a:solidFill>
                <a:latin typeface="Arial"/>
              </a:rPr>
              <a:t>Writing this note is the “write ahead” part, and we write it to a structure that we organize as a “log”;  </a:t>
            </a:r>
            <a:r>
              <a:rPr b="0" lang="en-IN" sz="2800" spc="-1" strike="noStrike">
                <a:solidFill>
                  <a:srgbClr val="c00000"/>
                </a:solidFill>
                <a:latin typeface="Arial"/>
              </a:rPr>
              <a:t>(</a:t>
            </a:r>
            <a:r>
              <a:rPr b="1" lang="en-IN" sz="2800" spc="-1" strike="noStrike">
                <a:solidFill>
                  <a:srgbClr val="c00000"/>
                </a:solidFill>
                <a:latin typeface="Arial"/>
              </a:rPr>
              <a:t>Write-ahead logging)</a:t>
            </a:r>
            <a:endParaRPr b="0" lang="en-US" sz="2800" spc="-1" strike="noStrike">
              <a:solidFill>
                <a:srgbClr val="000000"/>
              </a:solidFill>
              <a:latin typeface="Arial"/>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So, if crash takes place during update of structures, look into the logs and try again.</a:t>
            </a:r>
            <a:endParaRPr b="0" lang="en-US" sz="2800" spc="-1" strike="noStrike">
              <a:solidFill>
                <a:srgbClr val="000000"/>
              </a:solidFill>
              <a:latin typeface="Arial"/>
            </a:endParaRPr>
          </a:p>
          <a:p>
            <a:pPr marL="343080" indent="-342720" algn="just">
              <a:lnSpc>
                <a:spcPct val="100000"/>
              </a:lnSpc>
              <a:spcBef>
                <a:spcPts val="561"/>
              </a:spcBef>
              <a:buClr>
                <a:srgbClr val="000000"/>
              </a:buClr>
              <a:buFont typeface="Arial"/>
              <a:buChar char="•"/>
            </a:pPr>
            <a:r>
              <a:rPr b="0" lang="en-IN" sz="2800" spc="-1" strike="noStrike" u="sng">
                <a:solidFill>
                  <a:srgbClr val="000000"/>
                </a:solidFill>
                <a:uFillTx/>
                <a:latin typeface="Arial"/>
              </a:rPr>
              <a:t>As the changes are made, a pointer is updated to indicate which actions have completed and which are still incomplete</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457200" y="195120"/>
            <a:ext cx="8229240" cy="85716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Hard Disk Performance</a:t>
            </a:r>
            <a:endParaRPr b="0" lang="en-US" sz="4000" spc="-1" strike="noStrike">
              <a:solidFill>
                <a:srgbClr val="000000"/>
              </a:solidFill>
              <a:latin typeface="Arial"/>
            </a:endParaRPr>
          </a:p>
        </p:txBody>
      </p:sp>
      <p:sp>
        <p:nvSpPr>
          <p:cNvPr id="138" name="TextShape 2"/>
          <p:cNvSpPr txBox="1"/>
          <p:nvPr/>
        </p:nvSpPr>
        <p:spPr>
          <a:xfrm>
            <a:off x="251640" y="1082520"/>
            <a:ext cx="8712720" cy="5586480"/>
          </a:xfrm>
          <a:prstGeom prst="rect">
            <a:avLst/>
          </a:prstGeom>
          <a:noFill/>
          <a:ln w="0">
            <a:noFill/>
          </a:ln>
        </p:spPr>
        <p:txBody>
          <a:bodyPr>
            <a:normAutofit fontScale="57000"/>
          </a:bodyPr>
          <a:p>
            <a:pPr marL="343080" indent="-342720" algn="just">
              <a:lnSpc>
                <a:spcPct val="120000"/>
              </a:lnSpc>
              <a:buClr>
                <a:srgbClr val="0000ff"/>
              </a:buClr>
              <a:buFont typeface="Arial"/>
              <a:buChar char="•"/>
            </a:pPr>
            <a:r>
              <a:rPr b="1" lang="en-US" sz="3200" spc="-1" strike="noStrike">
                <a:solidFill>
                  <a:srgbClr val="0000ff"/>
                </a:solidFill>
                <a:latin typeface="Arial"/>
              </a:rPr>
              <a:t>Access Latency </a:t>
            </a:r>
            <a:r>
              <a:rPr b="0" lang="en-US" sz="3200" spc="-1" strike="noStrike">
                <a:solidFill>
                  <a:srgbClr val="000000"/>
                </a:solidFill>
                <a:latin typeface="Arial"/>
              </a:rPr>
              <a:t>= </a:t>
            </a:r>
            <a:r>
              <a:rPr b="1" lang="en-US" sz="3200" spc="-1" strike="noStrike">
                <a:solidFill>
                  <a:srgbClr val="0000ff"/>
                </a:solidFill>
                <a:latin typeface="Arial"/>
              </a:rPr>
              <a:t>Average access time </a:t>
            </a:r>
            <a:r>
              <a:rPr b="0" lang="en-US" sz="3200" spc="-1" strike="noStrike">
                <a:solidFill>
                  <a:srgbClr val="000000"/>
                </a:solidFill>
                <a:latin typeface="Arial"/>
              </a:rPr>
              <a:t>= average seek time + average latency</a:t>
            </a:r>
            <a:endParaRPr b="0" lang="en-US" sz="3200" spc="-1" strike="noStrike">
              <a:solidFill>
                <a:srgbClr val="000000"/>
              </a:solidFill>
              <a:latin typeface="Arial"/>
            </a:endParaRPr>
          </a:p>
          <a:p>
            <a:pPr lvl="1" marL="743040" indent="-285480" algn="just">
              <a:lnSpc>
                <a:spcPct val="120000"/>
              </a:lnSpc>
              <a:buClr>
                <a:srgbClr val="000000"/>
              </a:buClr>
              <a:buFont typeface="Arial"/>
              <a:buChar char="–"/>
            </a:pPr>
            <a:r>
              <a:rPr b="0" lang="en-US" sz="2800" spc="-1" strike="noStrike">
                <a:solidFill>
                  <a:srgbClr val="000000"/>
                </a:solidFill>
                <a:latin typeface="Arial"/>
              </a:rPr>
              <a:t>For fastest disk 3ms + 2ms = 5ms</a:t>
            </a:r>
            <a:endParaRPr b="0" lang="en-US" sz="2800" spc="-1" strike="noStrike">
              <a:solidFill>
                <a:srgbClr val="000000"/>
              </a:solidFill>
              <a:latin typeface="Arial"/>
            </a:endParaRPr>
          </a:p>
          <a:p>
            <a:pPr lvl="1" marL="743040" indent="-285480" algn="just">
              <a:lnSpc>
                <a:spcPct val="120000"/>
              </a:lnSpc>
              <a:buClr>
                <a:srgbClr val="000000"/>
              </a:buClr>
              <a:buFont typeface="Arial"/>
              <a:buChar char="–"/>
            </a:pPr>
            <a:r>
              <a:rPr b="0" lang="en-US" sz="2800" spc="-1" strike="noStrike">
                <a:solidFill>
                  <a:srgbClr val="000000"/>
                </a:solidFill>
                <a:latin typeface="Arial"/>
              </a:rPr>
              <a:t>For slow disk 9ms + 5.56ms = 14.56ms</a:t>
            </a:r>
            <a:endParaRPr b="0" lang="en-US" sz="2800" spc="-1" strike="noStrike">
              <a:solidFill>
                <a:srgbClr val="000000"/>
              </a:solidFill>
              <a:latin typeface="Arial"/>
            </a:endParaRPr>
          </a:p>
          <a:p>
            <a:pPr marL="343080" indent="-342720" algn="just">
              <a:lnSpc>
                <a:spcPct val="120000"/>
              </a:lnSpc>
              <a:buClr>
                <a:srgbClr val="000000"/>
              </a:buClr>
              <a:buFont typeface="Arial"/>
              <a:buChar char="•"/>
            </a:pPr>
            <a:r>
              <a:rPr b="0" lang="en-US" sz="3200" spc="-1" strike="noStrike">
                <a:solidFill>
                  <a:srgbClr val="000000"/>
                </a:solidFill>
                <a:latin typeface="Arial"/>
              </a:rPr>
              <a:t>Average I/O time = average access time + (amount to transfer / transfer rate) + controller overhead</a:t>
            </a:r>
            <a:endParaRPr b="0" lang="en-US" sz="3200" spc="-1" strike="noStrike">
              <a:solidFill>
                <a:srgbClr val="000000"/>
              </a:solidFill>
              <a:latin typeface="Arial"/>
            </a:endParaRPr>
          </a:p>
          <a:p>
            <a:pPr marL="343080" indent="-342720" algn="just">
              <a:lnSpc>
                <a:spcPct val="120000"/>
              </a:lnSpc>
              <a:buClr>
                <a:srgbClr val="000000"/>
              </a:buClr>
              <a:buFont typeface="Arial"/>
              <a:buChar char="•"/>
            </a:pPr>
            <a:r>
              <a:rPr b="0" lang="en-US" sz="3200" spc="-1" strike="noStrike">
                <a:solidFill>
                  <a:srgbClr val="000000"/>
                </a:solidFill>
                <a:latin typeface="Arial"/>
              </a:rPr>
              <a:t>For example to transfer a 4KB block on a 7200 RPM disk with a 5ms average seek time, 1Gb/sec transfer rate with a 0.1ms controller overhead =</a:t>
            </a:r>
            <a:endParaRPr b="0" lang="en-US" sz="3200" spc="-1" strike="noStrike">
              <a:solidFill>
                <a:srgbClr val="000000"/>
              </a:solidFill>
              <a:latin typeface="Arial"/>
            </a:endParaRPr>
          </a:p>
          <a:p>
            <a:pPr lvl="1" marL="743040" indent="-285480" algn="just">
              <a:lnSpc>
                <a:spcPct val="120000"/>
              </a:lnSpc>
              <a:buClr>
                <a:srgbClr val="000000"/>
              </a:buClr>
              <a:buFont typeface="Arial"/>
              <a:buChar char="–"/>
            </a:pPr>
            <a:r>
              <a:rPr b="0" lang="en-US" sz="2800" spc="-1" strike="noStrike">
                <a:solidFill>
                  <a:srgbClr val="000000"/>
                </a:solidFill>
                <a:latin typeface="Arial"/>
              </a:rPr>
              <a:t>5ms + 4.17ms + 0.1ms + transfer time =</a:t>
            </a:r>
            <a:endParaRPr b="0" lang="en-US" sz="2800" spc="-1" strike="noStrike">
              <a:solidFill>
                <a:srgbClr val="000000"/>
              </a:solidFill>
              <a:latin typeface="Arial"/>
            </a:endParaRPr>
          </a:p>
          <a:p>
            <a:pPr lvl="1" marL="743040" indent="-285480" algn="just">
              <a:lnSpc>
                <a:spcPct val="120000"/>
              </a:lnSpc>
              <a:buClr>
                <a:srgbClr val="000000"/>
              </a:buClr>
              <a:buFont typeface="Arial"/>
              <a:buChar char="–"/>
            </a:pPr>
            <a:r>
              <a:rPr b="0" lang="en-US" sz="2800" spc="-1" strike="noStrike">
                <a:solidFill>
                  <a:srgbClr val="000000"/>
                </a:solidFill>
                <a:latin typeface="Arial"/>
              </a:rPr>
              <a:t>Transfer time = 4KB / 1Gb/s = 0.031 ms </a:t>
            </a:r>
            <a:endParaRPr b="0" lang="en-US" sz="2800" spc="-1" strike="noStrike">
              <a:solidFill>
                <a:srgbClr val="000000"/>
              </a:solidFill>
              <a:latin typeface="Arial"/>
            </a:endParaRPr>
          </a:p>
          <a:p>
            <a:pPr lvl="1" marL="743040" indent="-285480" algn="just">
              <a:lnSpc>
                <a:spcPct val="120000"/>
              </a:lnSpc>
              <a:buClr>
                <a:srgbClr val="000000"/>
              </a:buClr>
              <a:buFont typeface="Arial"/>
              <a:buChar char="–"/>
            </a:pPr>
            <a:r>
              <a:rPr b="0" lang="en-US" sz="2800" spc="-1" strike="noStrike">
                <a:solidFill>
                  <a:srgbClr val="000000"/>
                </a:solidFill>
                <a:latin typeface="Arial"/>
              </a:rPr>
              <a:t>Average I/O time for 4KB block = 9.27ms + .031ms = 9.301ms</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457200" y="116640"/>
            <a:ext cx="8229240" cy="79164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Log Structured File Systems …</a:t>
            </a:r>
            <a:endParaRPr b="0" lang="en-US" sz="4000" spc="-1" strike="noStrike">
              <a:solidFill>
                <a:srgbClr val="000000"/>
              </a:solidFill>
              <a:latin typeface="Arial"/>
            </a:endParaRPr>
          </a:p>
        </p:txBody>
      </p:sp>
      <p:sp>
        <p:nvSpPr>
          <p:cNvPr id="235" name="TextShape 2"/>
          <p:cNvSpPr txBox="1"/>
          <p:nvPr/>
        </p:nvSpPr>
        <p:spPr>
          <a:xfrm>
            <a:off x="179640" y="908640"/>
            <a:ext cx="8784720" cy="5832360"/>
          </a:xfrm>
          <a:prstGeom prst="rect">
            <a:avLst/>
          </a:prstGeom>
          <a:noFill/>
          <a:ln w="0">
            <a:noFill/>
          </a:ln>
        </p:spPr>
        <p:txBody>
          <a:bodyPr>
            <a:normAutofit/>
          </a:bodyPr>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The transactions in the log are asynchronously written to the file system structures</a:t>
            </a:r>
            <a:endParaRPr b="0" lang="en-US" sz="2800" spc="-1" strike="noStrike">
              <a:solidFill>
                <a:srgbClr val="000000"/>
              </a:solidFill>
              <a:latin typeface="Arial"/>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When the file system structures are modified, the transaction is removed from the log</a:t>
            </a:r>
            <a:endParaRPr b="0" lang="en-US" sz="2800" spc="-1" strike="noStrike">
              <a:solidFill>
                <a:srgbClr val="000000"/>
              </a:solidFill>
              <a:latin typeface="Arial"/>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If the file system crashes, all remaining transactions in the log must still be performed</a:t>
            </a:r>
            <a:endParaRPr b="0" lang="en-US" sz="2800" spc="-1" strike="noStrike">
              <a:solidFill>
                <a:srgbClr val="000000"/>
              </a:solidFill>
              <a:latin typeface="Arial"/>
            </a:endParaRPr>
          </a:p>
          <a:p>
            <a:pPr lvl="1" marL="743040" indent="-285480" algn="just">
              <a:lnSpc>
                <a:spcPct val="100000"/>
              </a:lnSpc>
              <a:spcBef>
                <a:spcPts val="479"/>
              </a:spcBef>
              <a:buClr>
                <a:srgbClr val="000000"/>
              </a:buClr>
              <a:buFont typeface="Arial"/>
              <a:buChar char="–"/>
            </a:pPr>
            <a:r>
              <a:rPr b="0" lang="en-IN" sz="2400" spc="-1" strike="noStrike">
                <a:solidFill>
                  <a:srgbClr val="000000"/>
                </a:solidFill>
                <a:latin typeface="Arial"/>
              </a:rPr>
              <a:t>A circular buffer writes to the end of its space and then continues at the beginning, overwriting older values as it goes</a:t>
            </a:r>
            <a:endParaRPr b="0" lang="en-US" sz="2400" spc="-1" strike="noStrike">
              <a:solidFill>
                <a:srgbClr val="000000"/>
              </a:solidFill>
              <a:latin typeface="Arial"/>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If the system crashes, the log file will contain zero or more transactions</a:t>
            </a:r>
            <a:endParaRPr b="0" lang="en-US" sz="2800" spc="-1" strike="noStrike">
              <a:solidFill>
                <a:srgbClr val="000000"/>
              </a:solidFill>
              <a:latin typeface="Arial"/>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The transactions can be executed from the pointer until the work is complete</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457200" y="274680"/>
            <a:ext cx="8229240" cy="114264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Log Structured File Systems …</a:t>
            </a:r>
            <a:endParaRPr b="0" lang="en-US" sz="4000" spc="-1" strike="noStrike">
              <a:solidFill>
                <a:srgbClr val="000000"/>
              </a:solidFill>
              <a:latin typeface="Arial"/>
            </a:endParaRPr>
          </a:p>
        </p:txBody>
      </p:sp>
      <p:sp>
        <p:nvSpPr>
          <p:cNvPr id="237" name="TextShape 2"/>
          <p:cNvSpPr txBox="1"/>
          <p:nvPr/>
        </p:nvSpPr>
        <p:spPr>
          <a:xfrm>
            <a:off x="179640" y="1340640"/>
            <a:ext cx="8712720" cy="4785120"/>
          </a:xfrm>
          <a:prstGeom prst="rect">
            <a:avLst/>
          </a:prstGeom>
          <a:noFill/>
          <a:ln w="0">
            <a:noFill/>
          </a:ln>
        </p:spPr>
        <p:txBody>
          <a:bodyPr>
            <a:noAutofit/>
          </a:bodyPr>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When a transaction is aborted i.e. not committed before the system crashed:</a:t>
            </a:r>
            <a:endParaRPr b="0" lang="en-US" sz="2800" spc="-1" strike="noStrike">
              <a:solidFill>
                <a:srgbClr val="000000"/>
              </a:solidFill>
              <a:latin typeface="Arial"/>
            </a:endParaRPr>
          </a:p>
          <a:p>
            <a:pPr lvl="1" marL="743040" indent="-285480" algn="just">
              <a:lnSpc>
                <a:spcPct val="100000"/>
              </a:lnSpc>
              <a:spcBef>
                <a:spcPts val="479"/>
              </a:spcBef>
              <a:buClr>
                <a:srgbClr val="0000ff"/>
              </a:buClr>
              <a:buFont typeface="Arial"/>
              <a:buChar char="–"/>
            </a:pPr>
            <a:r>
              <a:rPr b="0" lang="en-IN" sz="2400" spc="-1" strike="noStrike">
                <a:solidFill>
                  <a:srgbClr val="0000ff"/>
                </a:solidFill>
                <a:latin typeface="Arial"/>
              </a:rPr>
              <a:t>Any changes that were applied to the file system must be undone, again preserving the consistency of the file system</a:t>
            </a:r>
            <a:r>
              <a:rPr b="0" lang="en-IN" sz="2400" spc="-1" strike="noStrike">
                <a:solidFill>
                  <a:srgbClr val="000000"/>
                </a:solidFill>
                <a:latin typeface="Arial"/>
              </a:rPr>
              <a:t>.</a:t>
            </a:r>
            <a:endParaRPr b="0" lang="en-US" sz="2400" spc="-1" strike="noStrike">
              <a:solidFill>
                <a:srgbClr val="000000"/>
              </a:solidFill>
              <a:latin typeface="Arial"/>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Faster recovery from crash, removes chance of inconsistency of metadata</a:t>
            </a:r>
            <a:endParaRPr b="0" lang="en-US" sz="2800" spc="-1" strike="noStrike">
              <a:solidFill>
                <a:srgbClr val="000000"/>
              </a:solidFill>
              <a:latin typeface="Arial"/>
            </a:endParaRPr>
          </a:p>
          <a:p>
            <a:pPr>
              <a:lnSpc>
                <a:spcPct val="100000"/>
              </a:lnSpc>
              <a:spcBef>
                <a:spcPts val="641"/>
              </a:spcBef>
            </a:pP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TextShape 1"/>
          <p:cNvSpPr txBox="1"/>
          <p:nvPr/>
        </p:nvSpPr>
        <p:spPr>
          <a:xfrm>
            <a:off x="457200" y="116640"/>
            <a:ext cx="8229240" cy="791640"/>
          </a:xfrm>
          <a:prstGeom prst="rect">
            <a:avLst/>
          </a:prstGeom>
          <a:noFill/>
          <a:ln w="0">
            <a:noFill/>
          </a:ln>
        </p:spPr>
        <p:txBody>
          <a:bodyPr anchor="ctr">
            <a:normAutofit/>
          </a:bodyPr>
          <a:p>
            <a:pPr algn="ctr">
              <a:lnSpc>
                <a:spcPct val="100000"/>
              </a:lnSpc>
            </a:pPr>
            <a:r>
              <a:rPr b="0" lang="en-IN" sz="4000" spc="-1" strike="noStrike">
                <a:solidFill>
                  <a:srgbClr val="c00000"/>
                </a:solidFill>
                <a:latin typeface="Arial"/>
              </a:rPr>
              <a:t>Protocol to Update File System</a:t>
            </a:r>
            <a:endParaRPr b="0" lang="en-US" sz="4000" spc="-1" strike="noStrike">
              <a:solidFill>
                <a:srgbClr val="000000"/>
              </a:solidFill>
              <a:latin typeface="Arial"/>
            </a:endParaRPr>
          </a:p>
        </p:txBody>
      </p:sp>
      <p:sp>
        <p:nvSpPr>
          <p:cNvPr id="239" name="TextShape 2"/>
          <p:cNvSpPr txBox="1"/>
          <p:nvPr/>
        </p:nvSpPr>
        <p:spPr>
          <a:xfrm>
            <a:off x="179640" y="1196640"/>
            <a:ext cx="8784720" cy="4525560"/>
          </a:xfrm>
          <a:prstGeom prst="rect">
            <a:avLst/>
          </a:prstGeom>
          <a:noFill/>
          <a:ln w="0">
            <a:noFill/>
          </a:ln>
        </p:spPr>
        <p:txBody>
          <a:bodyPr>
            <a:normAutofit/>
          </a:bodyPr>
          <a:p>
            <a:pPr marL="514440" indent="-514080" algn="just">
              <a:lnSpc>
                <a:spcPct val="100000"/>
              </a:lnSpc>
              <a:spcBef>
                <a:spcPts val="561"/>
              </a:spcBef>
              <a:buClr>
                <a:srgbClr val="000000"/>
              </a:buClr>
              <a:buFont typeface="Arial"/>
              <a:buAutoNum type="arabicPeriod"/>
            </a:pPr>
            <a:r>
              <a:rPr b="0" lang="en-IN" sz="2800" spc="-1" strike="noStrike">
                <a:solidFill>
                  <a:srgbClr val="000000"/>
                </a:solidFill>
                <a:latin typeface="Arial"/>
              </a:rPr>
              <a:t>Journal write: Write the contents of the transaction to the log; wait for these writes to complete</a:t>
            </a:r>
            <a:endParaRPr b="0" lang="en-US" sz="2800" spc="-1" strike="noStrike">
              <a:solidFill>
                <a:srgbClr val="000000"/>
              </a:solidFill>
              <a:latin typeface="Arial"/>
            </a:endParaRPr>
          </a:p>
          <a:p>
            <a:pPr marL="514440" indent="-514080" algn="just">
              <a:lnSpc>
                <a:spcPct val="100000"/>
              </a:lnSpc>
              <a:spcBef>
                <a:spcPts val="561"/>
              </a:spcBef>
              <a:buClr>
                <a:srgbClr val="000000"/>
              </a:buClr>
              <a:buFont typeface="Arial"/>
              <a:buAutoNum type="arabicPeriod"/>
            </a:pPr>
            <a:r>
              <a:rPr b="0" lang="en-IN" sz="2800" spc="-1" strike="noStrike">
                <a:solidFill>
                  <a:srgbClr val="000000"/>
                </a:solidFill>
                <a:latin typeface="Arial"/>
              </a:rPr>
              <a:t>Journal commit: Write the transaction </a:t>
            </a:r>
            <a:r>
              <a:rPr b="0" lang="en-IN" sz="2800" spc="-1" strike="noStrike">
                <a:solidFill>
                  <a:srgbClr val="c00000"/>
                </a:solidFill>
                <a:latin typeface="Arial"/>
              </a:rPr>
              <a:t>commit block </a:t>
            </a:r>
            <a:r>
              <a:rPr b="0" lang="en-IN" sz="2800" spc="-1" strike="noStrike">
                <a:solidFill>
                  <a:srgbClr val="000000"/>
                </a:solidFill>
                <a:latin typeface="Arial"/>
              </a:rPr>
              <a:t>to the log; wait for write to complete; transaction is said to be committed</a:t>
            </a:r>
            <a:endParaRPr b="0" lang="en-US" sz="2800" spc="-1" strike="noStrike">
              <a:solidFill>
                <a:srgbClr val="000000"/>
              </a:solidFill>
              <a:latin typeface="Arial"/>
            </a:endParaRPr>
          </a:p>
          <a:p>
            <a:pPr marL="514440" indent="-514080" algn="just">
              <a:lnSpc>
                <a:spcPct val="100000"/>
              </a:lnSpc>
              <a:spcBef>
                <a:spcPts val="561"/>
              </a:spcBef>
              <a:buClr>
                <a:srgbClr val="000000"/>
              </a:buClr>
              <a:buFont typeface="Arial"/>
              <a:buAutoNum type="arabicPeriod"/>
            </a:pPr>
            <a:r>
              <a:rPr b="0" lang="en-IN" sz="2800" spc="-1" strike="noStrike">
                <a:solidFill>
                  <a:srgbClr val="000000"/>
                </a:solidFill>
                <a:latin typeface="Arial"/>
              </a:rPr>
              <a:t>Checkpoint: Write the contents of the update (metadata and data) to their final on-disk locations</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TextShape 1"/>
          <p:cNvSpPr txBox="1"/>
          <p:nvPr/>
        </p:nvSpPr>
        <p:spPr>
          <a:xfrm>
            <a:off x="395640" y="58680"/>
            <a:ext cx="8229240" cy="777600"/>
          </a:xfrm>
          <a:prstGeom prst="rect">
            <a:avLst/>
          </a:prstGeom>
          <a:noFill/>
          <a:ln w="0">
            <a:noFill/>
          </a:ln>
        </p:spPr>
        <p:txBody>
          <a:bodyPr anchor="ctr">
            <a:normAutofit/>
          </a:bodyPr>
          <a:p>
            <a:pPr algn="ctr">
              <a:lnSpc>
                <a:spcPct val="100000"/>
              </a:lnSpc>
            </a:pPr>
            <a:r>
              <a:rPr b="0" lang="en-IN" sz="4000" spc="-1" strike="noStrike">
                <a:solidFill>
                  <a:srgbClr val="c00000"/>
                </a:solidFill>
                <a:latin typeface="Arial"/>
              </a:rPr>
              <a:t>Recovery</a:t>
            </a:r>
            <a:endParaRPr b="0" lang="en-US" sz="4000" spc="-1" strike="noStrike">
              <a:solidFill>
                <a:srgbClr val="000000"/>
              </a:solidFill>
              <a:latin typeface="Arial"/>
            </a:endParaRPr>
          </a:p>
        </p:txBody>
      </p:sp>
      <p:sp>
        <p:nvSpPr>
          <p:cNvPr id="241" name="TextShape 2"/>
          <p:cNvSpPr txBox="1"/>
          <p:nvPr/>
        </p:nvSpPr>
        <p:spPr>
          <a:xfrm>
            <a:off x="179640" y="764640"/>
            <a:ext cx="8784720" cy="5976360"/>
          </a:xfrm>
          <a:prstGeom prst="rect">
            <a:avLst/>
          </a:prstGeom>
          <a:noFill/>
          <a:ln w="0">
            <a:noFill/>
          </a:ln>
        </p:spPr>
        <p:txBody>
          <a:bodyPr>
            <a:normAutofit fontScale="49000"/>
          </a:bodyPr>
          <a:p>
            <a:pPr marL="343080" indent="-342720" algn="just">
              <a:lnSpc>
                <a:spcPct val="120000"/>
              </a:lnSpc>
              <a:buClr>
                <a:srgbClr val="000000"/>
              </a:buClr>
              <a:buFont typeface="Arial"/>
              <a:buChar char="•"/>
            </a:pPr>
            <a:r>
              <a:rPr b="0" lang="en-IN" sz="3200" spc="-1" strike="noStrike">
                <a:solidFill>
                  <a:srgbClr val="000000"/>
                </a:solidFill>
                <a:latin typeface="Arial"/>
              </a:rPr>
              <a:t>If the crash happens after the transaction has committed to the log, but before the checkpoint is complete, the file system can recover the update. </a:t>
            </a:r>
            <a:endParaRPr b="0" lang="en-US" sz="3200" spc="-1" strike="noStrike">
              <a:solidFill>
                <a:srgbClr val="000000"/>
              </a:solidFill>
              <a:latin typeface="Arial"/>
            </a:endParaRPr>
          </a:p>
          <a:p>
            <a:pPr marL="361800" indent="-361440" algn="just">
              <a:lnSpc>
                <a:spcPct val="120000"/>
              </a:lnSpc>
              <a:buClr>
                <a:srgbClr val="000000"/>
              </a:buClr>
              <a:buFont typeface="Arial"/>
              <a:buAutoNum type="arabicPeriod"/>
            </a:pPr>
            <a:r>
              <a:rPr b="0" lang="en-IN" sz="3200" spc="-1" strike="noStrike">
                <a:solidFill>
                  <a:srgbClr val="000000"/>
                </a:solidFill>
                <a:latin typeface="Arial"/>
              </a:rPr>
              <a:t>When the system boots, the file system recovery process will scan the log and look for transactions that have committed to the disk; these transactions are thus replayed (in order), with the file system again attempting to write out the blocks in the transaction to their final on-disk locations. (</a:t>
            </a:r>
            <a:r>
              <a:rPr b="0" lang="en-IN" sz="3200" spc="-1" strike="noStrike">
                <a:solidFill>
                  <a:srgbClr val="0000ff"/>
                </a:solidFill>
                <a:latin typeface="Arial"/>
              </a:rPr>
              <a:t>Known as Redo logging</a:t>
            </a:r>
            <a:r>
              <a:rPr b="0" lang="en-IN" sz="3200" spc="-1" strike="noStrike">
                <a:solidFill>
                  <a:srgbClr val="000000"/>
                </a:solidFill>
                <a:latin typeface="Arial"/>
              </a:rPr>
              <a:t>)</a:t>
            </a:r>
            <a:endParaRPr b="0" lang="en-US" sz="3200" spc="-1" strike="noStrike">
              <a:solidFill>
                <a:srgbClr val="000000"/>
              </a:solidFill>
              <a:latin typeface="Arial"/>
            </a:endParaRPr>
          </a:p>
          <a:p>
            <a:pPr marL="361800" indent="-361440" algn="just">
              <a:lnSpc>
                <a:spcPct val="120000"/>
              </a:lnSpc>
              <a:buClr>
                <a:srgbClr val="000000"/>
              </a:buClr>
              <a:buFont typeface="Arial"/>
              <a:buAutoNum type="arabicPeriod"/>
            </a:pPr>
            <a:r>
              <a:rPr b="0" lang="en-IN" sz="3200" spc="-1" strike="noStrike">
                <a:solidFill>
                  <a:srgbClr val="000000"/>
                </a:solidFill>
                <a:latin typeface="Arial"/>
              </a:rPr>
              <a:t>By recovering the committed transactions in the journal, the file system ensures that the on-disk structures are consistent, and </a:t>
            </a:r>
            <a:r>
              <a:rPr b="0" lang="en-IN" sz="3200" spc="-1" strike="noStrike" u="sng">
                <a:solidFill>
                  <a:srgbClr val="000000"/>
                </a:solidFill>
                <a:uFillTx/>
                <a:latin typeface="Arial"/>
              </a:rPr>
              <a:t>thus can proceed by mounting the file system and readying itself for new requests</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TextShape 1"/>
          <p:cNvSpPr txBox="1"/>
          <p:nvPr/>
        </p:nvSpPr>
        <p:spPr>
          <a:xfrm>
            <a:off x="395640" y="116640"/>
            <a:ext cx="8229240" cy="1142640"/>
          </a:xfrm>
          <a:prstGeom prst="rect">
            <a:avLst/>
          </a:prstGeom>
          <a:noFill/>
          <a:ln w="0">
            <a:noFill/>
          </a:ln>
        </p:spPr>
        <p:txBody>
          <a:bodyPr anchor="ctr">
            <a:normAutofit/>
          </a:bodyPr>
          <a:p>
            <a:pPr algn="ctr">
              <a:lnSpc>
                <a:spcPct val="100000"/>
              </a:lnSpc>
            </a:pPr>
            <a:r>
              <a:rPr b="0" lang="en-IN" sz="4000" spc="-1" strike="noStrike">
                <a:solidFill>
                  <a:srgbClr val="c00000"/>
                </a:solidFill>
                <a:latin typeface="Arial"/>
              </a:rPr>
              <a:t>Backup Cycles</a:t>
            </a:r>
            <a:endParaRPr b="0" lang="en-US" sz="4000" spc="-1" strike="noStrike">
              <a:solidFill>
                <a:srgbClr val="000000"/>
              </a:solidFill>
              <a:latin typeface="Arial"/>
            </a:endParaRPr>
          </a:p>
        </p:txBody>
      </p:sp>
      <p:sp>
        <p:nvSpPr>
          <p:cNvPr id="243" name="TextShape 2"/>
          <p:cNvSpPr txBox="1"/>
          <p:nvPr/>
        </p:nvSpPr>
        <p:spPr>
          <a:xfrm>
            <a:off x="179640" y="1124640"/>
            <a:ext cx="8784720" cy="5544360"/>
          </a:xfrm>
          <a:prstGeom prst="rect">
            <a:avLst/>
          </a:prstGeom>
          <a:noFill/>
          <a:ln w="0">
            <a:noFill/>
          </a:ln>
        </p:spPr>
        <p:txBody>
          <a:bodyPr>
            <a:normAutofit/>
          </a:bodyPr>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Backup is taken in cycles for restoring</a:t>
            </a:r>
            <a:endParaRPr b="0" lang="en-US" sz="2800" spc="-1" strike="noStrike">
              <a:solidFill>
                <a:srgbClr val="000000"/>
              </a:solidFill>
              <a:latin typeface="Arial"/>
            </a:endParaRPr>
          </a:p>
          <a:p>
            <a:pPr lvl="1" marL="743040" indent="-285480" algn="just">
              <a:lnSpc>
                <a:spcPct val="100000"/>
              </a:lnSpc>
              <a:spcBef>
                <a:spcPts val="479"/>
              </a:spcBef>
              <a:buClr>
                <a:srgbClr val="000000"/>
              </a:buClr>
              <a:buFont typeface="Arial"/>
              <a:buChar char="–"/>
            </a:pPr>
            <a:r>
              <a:rPr b="0" lang="en-IN" sz="2400" spc="-1" strike="noStrike">
                <a:solidFill>
                  <a:srgbClr val="000000"/>
                </a:solidFill>
                <a:latin typeface="Arial"/>
              </a:rPr>
              <a:t>Full Day Backup</a:t>
            </a:r>
            <a:endParaRPr b="0" lang="en-US" sz="2400" spc="-1" strike="noStrike">
              <a:solidFill>
                <a:srgbClr val="000000"/>
              </a:solidFill>
              <a:latin typeface="Arial"/>
            </a:endParaRPr>
          </a:p>
          <a:p>
            <a:pPr lvl="1" marL="743040" indent="-285480" algn="just">
              <a:lnSpc>
                <a:spcPct val="100000"/>
              </a:lnSpc>
              <a:spcBef>
                <a:spcPts val="479"/>
              </a:spcBef>
              <a:buClr>
                <a:srgbClr val="000000"/>
              </a:buClr>
              <a:buFont typeface="Arial"/>
              <a:buChar char="–"/>
            </a:pPr>
            <a:r>
              <a:rPr b="0" lang="en-IN" sz="2400" spc="-1" strike="noStrike">
                <a:solidFill>
                  <a:srgbClr val="000000"/>
                </a:solidFill>
                <a:latin typeface="Arial"/>
              </a:rPr>
              <a:t>Incremental Backup (Copy to another medium all files changed since Day zz)</a:t>
            </a:r>
            <a:endParaRPr b="0" lang="en-US" sz="2400" spc="-1" strike="noStrike">
              <a:solidFill>
                <a:srgbClr val="000000"/>
              </a:solidFill>
              <a:latin typeface="Arial"/>
            </a:endParaRPr>
          </a:p>
          <a:p>
            <a:pPr marL="743040" indent="-285480" algn="just">
              <a:lnSpc>
                <a:spcPct val="100000"/>
              </a:lnSpc>
              <a:spcBef>
                <a:spcPts val="479"/>
              </a:spcBef>
              <a:tabLst>
                <a:tab algn="l" pos="0"/>
              </a:tabLst>
            </a:pPr>
            <a:r>
              <a:rPr b="0" lang="en-IN" sz="2400" spc="-1" strike="noStrike">
                <a:solidFill>
                  <a:srgbClr val="000000"/>
                </a:solidFill>
                <a:latin typeface="Arial"/>
              </a:rPr>
              <a:t>…</a:t>
            </a:r>
            <a:endParaRPr b="0" lang="en-US" sz="2400" spc="-1" strike="noStrike">
              <a:solidFill>
                <a:srgbClr val="000000"/>
              </a:solidFill>
              <a:latin typeface="Arial"/>
            </a:endParaRPr>
          </a:p>
          <a:p>
            <a:pPr lvl="1" marL="743040" indent="-285480" algn="just">
              <a:lnSpc>
                <a:spcPct val="100000"/>
              </a:lnSpc>
              <a:spcBef>
                <a:spcPts val="479"/>
              </a:spcBef>
              <a:buClr>
                <a:srgbClr val="000000"/>
              </a:buClr>
              <a:buFont typeface="Arial"/>
              <a:buChar char="–"/>
              <a:tabLst>
                <a:tab algn="l" pos="0"/>
              </a:tabLst>
            </a:pPr>
            <a:r>
              <a:rPr b="0" lang="en-IN" sz="2400" spc="-1" strike="noStrike">
                <a:solidFill>
                  <a:srgbClr val="000000"/>
                </a:solidFill>
                <a:latin typeface="Arial"/>
              </a:rPr>
              <a:t>Incremental Backup</a:t>
            </a:r>
            <a:endParaRPr b="0" lang="en-US" sz="2400" spc="-1" strike="noStrike">
              <a:solidFill>
                <a:srgbClr val="000000"/>
              </a:solidFill>
              <a:latin typeface="Arial"/>
            </a:endParaRPr>
          </a:p>
          <a:p>
            <a:pPr marL="343080" indent="-342720" algn="just">
              <a:lnSpc>
                <a:spcPct val="100000"/>
              </a:lnSpc>
              <a:spcBef>
                <a:spcPts val="561"/>
              </a:spcBef>
              <a:buClr>
                <a:srgbClr val="000000"/>
              </a:buClr>
              <a:buFont typeface="Arial"/>
              <a:buChar char="•"/>
              <a:tabLst>
                <a:tab algn="l" pos="0"/>
              </a:tabLst>
            </a:pPr>
            <a:r>
              <a:rPr b="0" lang="en-IN" sz="2800" spc="-1" strike="noStrike">
                <a:solidFill>
                  <a:srgbClr val="000000"/>
                </a:solidFill>
                <a:latin typeface="Arial"/>
              </a:rPr>
              <a:t>Using this method, we can restore an entire disk by starting restores with the full backup and continuing through each of the incremental backups</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TextShape 1"/>
          <p:cNvSpPr txBox="1"/>
          <p:nvPr/>
        </p:nvSpPr>
        <p:spPr>
          <a:xfrm>
            <a:off x="323640" y="116640"/>
            <a:ext cx="8568720" cy="719640"/>
          </a:xfrm>
          <a:prstGeom prst="rect">
            <a:avLst/>
          </a:prstGeom>
          <a:noFill/>
          <a:ln w="0">
            <a:noFill/>
          </a:ln>
        </p:spPr>
        <p:txBody>
          <a:bodyPr anchor="ctr">
            <a:normAutofit fontScale="34000"/>
          </a:bodyPr>
          <a:p>
            <a:pPr algn="ctr">
              <a:lnSpc>
                <a:spcPct val="100000"/>
              </a:lnSpc>
            </a:pPr>
            <a:r>
              <a:rPr b="0" lang="en-US" sz="4400" spc="-1" strike="noStrike">
                <a:solidFill>
                  <a:srgbClr val="c00000"/>
                </a:solidFill>
                <a:latin typeface="Arial"/>
              </a:rPr>
              <a:t>The Sun Network File System (NFS)</a:t>
            </a:r>
            <a:endParaRPr b="0" lang="en-US" sz="4400" spc="-1" strike="noStrike">
              <a:solidFill>
                <a:srgbClr val="000000"/>
              </a:solidFill>
              <a:latin typeface="Arial"/>
            </a:endParaRPr>
          </a:p>
        </p:txBody>
      </p:sp>
      <p:sp>
        <p:nvSpPr>
          <p:cNvPr id="245" name="TextShape 2"/>
          <p:cNvSpPr txBox="1"/>
          <p:nvPr/>
        </p:nvSpPr>
        <p:spPr>
          <a:xfrm>
            <a:off x="251640" y="1233360"/>
            <a:ext cx="8568720" cy="5291640"/>
          </a:xfrm>
          <a:prstGeom prst="rect">
            <a:avLst/>
          </a:prstGeom>
          <a:noFill/>
          <a:ln w="0">
            <a:noFill/>
          </a:ln>
        </p:spPr>
        <p:txBody>
          <a:bodyPr>
            <a:normAutofit/>
          </a:bodyPr>
          <a:p>
            <a:pPr marL="343080" indent="-342720" algn="just">
              <a:lnSpc>
                <a:spcPct val="100000"/>
              </a:lnSpc>
              <a:spcBef>
                <a:spcPts val="561"/>
              </a:spcBef>
              <a:buClr>
                <a:srgbClr val="000000"/>
              </a:buClr>
              <a:buFont typeface="Arial"/>
              <a:buChar char="•"/>
            </a:pPr>
            <a:r>
              <a:rPr b="0" lang="en-US" sz="2800" spc="-1" strike="noStrike">
                <a:solidFill>
                  <a:srgbClr val="000000"/>
                </a:solidFill>
                <a:latin typeface="Arial"/>
              </a:rPr>
              <a:t>An implementation and a specification of a software system for accessing remote files across LANs (or WANs)</a:t>
            </a:r>
            <a:endParaRPr b="0" lang="en-US" sz="2800" spc="-1" strike="noStrike">
              <a:solidFill>
                <a:srgbClr val="000000"/>
              </a:solidFill>
              <a:latin typeface="Arial"/>
            </a:endParaRPr>
          </a:p>
          <a:p>
            <a:pPr marL="343080" indent="-342720" algn="just">
              <a:lnSpc>
                <a:spcPct val="100000"/>
              </a:lnSpc>
              <a:spcBef>
                <a:spcPts val="561"/>
              </a:spcBef>
              <a:buClr>
                <a:srgbClr val="000000"/>
              </a:buClr>
              <a:buFont typeface="Arial"/>
              <a:buChar char="•"/>
            </a:pPr>
            <a:r>
              <a:rPr b="0" lang="en-US" sz="2800" spc="-1" strike="noStrike">
                <a:solidFill>
                  <a:srgbClr val="000000"/>
                </a:solidFill>
                <a:latin typeface="Arial"/>
              </a:rPr>
              <a:t>The implementation is part of the Solaris and SunOS operating systems running on Sun workstations using an unreliable datagram protocol (UDP/IP protocol and Ethernet)</a:t>
            </a:r>
            <a:endParaRPr b="0" lang="en-US" sz="2800" spc="-1" strike="noStrike">
              <a:solidFill>
                <a:srgbClr val="000000"/>
              </a:solidFill>
              <a:latin typeface="Arial"/>
            </a:endParaRPr>
          </a:p>
          <a:p>
            <a:pPr marL="343080" indent="-342720" algn="just">
              <a:lnSpc>
                <a:spcPct val="100000"/>
              </a:lnSpc>
              <a:spcBef>
                <a:spcPts val="561"/>
              </a:spcBef>
              <a:buClr>
                <a:srgbClr val="000000"/>
              </a:buClr>
              <a:buFont typeface="Arial"/>
              <a:buChar char="•"/>
            </a:pPr>
            <a:r>
              <a:rPr b="0" lang="en-US" sz="2800" spc="-1" strike="noStrike">
                <a:solidFill>
                  <a:srgbClr val="000000"/>
                </a:solidFill>
                <a:latin typeface="Arial"/>
              </a:rPr>
              <a:t>TCP may also be used</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TextShape 1"/>
          <p:cNvSpPr txBox="1"/>
          <p:nvPr/>
        </p:nvSpPr>
        <p:spPr>
          <a:xfrm>
            <a:off x="683640" y="116640"/>
            <a:ext cx="8002800" cy="673560"/>
          </a:xfrm>
          <a:prstGeom prst="rect">
            <a:avLst/>
          </a:prstGeom>
          <a:noFill/>
          <a:ln w="0">
            <a:noFill/>
          </a:ln>
        </p:spPr>
        <p:txBody>
          <a:bodyPr anchor="ctr">
            <a:normAutofit fontScale="88000"/>
          </a:bodyPr>
          <a:p>
            <a:pPr algn="ctr">
              <a:lnSpc>
                <a:spcPct val="100000"/>
              </a:lnSpc>
            </a:pPr>
            <a:r>
              <a:rPr b="0" lang="en-US" sz="4400" spc="-1" strike="noStrike">
                <a:solidFill>
                  <a:srgbClr val="c00000"/>
                </a:solidFill>
                <a:latin typeface="Arial"/>
              </a:rPr>
              <a:t>NFS (Cont.)</a:t>
            </a:r>
            <a:endParaRPr b="0" lang="en-US" sz="4400" spc="-1" strike="noStrike">
              <a:solidFill>
                <a:srgbClr val="000000"/>
              </a:solidFill>
              <a:latin typeface="Arial"/>
            </a:endParaRPr>
          </a:p>
        </p:txBody>
      </p:sp>
      <p:sp>
        <p:nvSpPr>
          <p:cNvPr id="247" name="TextShape 2"/>
          <p:cNvSpPr txBox="1"/>
          <p:nvPr/>
        </p:nvSpPr>
        <p:spPr>
          <a:xfrm>
            <a:off x="179640" y="764640"/>
            <a:ext cx="8784720" cy="5976360"/>
          </a:xfrm>
          <a:prstGeom prst="rect">
            <a:avLst/>
          </a:prstGeom>
          <a:noFill/>
          <a:ln w="0">
            <a:noFill/>
          </a:ln>
        </p:spPr>
        <p:txBody>
          <a:bodyPr>
            <a:normAutofit/>
          </a:bodyPr>
          <a:p>
            <a:pPr marL="343080" indent="-342720" algn="just">
              <a:lnSpc>
                <a:spcPct val="100000"/>
              </a:lnSpc>
              <a:buClr>
                <a:srgbClr val="000000"/>
              </a:buClr>
              <a:buFont typeface="Arial"/>
              <a:buChar char="•"/>
            </a:pPr>
            <a:r>
              <a:rPr b="0" lang="en-US" sz="2800" spc="-1" strike="noStrike">
                <a:solidFill>
                  <a:srgbClr val="000000"/>
                </a:solidFill>
                <a:latin typeface="Arial"/>
              </a:rPr>
              <a:t>Interconnected workstations viewed as a set of </a:t>
            </a:r>
            <a:r>
              <a:rPr b="0" lang="en-US" sz="2800" spc="-1" strike="noStrike" u="sng">
                <a:solidFill>
                  <a:srgbClr val="000000"/>
                </a:solidFill>
                <a:uFillTx/>
                <a:latin typeface="Arial"/>
              </a:rPr>
              <a:t>independent machines</a:t>
            </a:r>
            <a:r>
              <a:rPr b="0" lang="en-US" sz="2800" spc="-1" strike="noStrike">
                <a:solidFill>
                  <a:srgbClr val="000000"/>
                </a:solidFill>
                <a:latin typeface="Arial"/>
              </a:rPr>
              <a:t> with </a:t>
            </a:r>
            <a:r>
              <a:rPr b="0" lang="en-US" sz="2800" spc="-1" strike="noStrike" u="sng">
                <a:solidFill>
                  <a:srgbClr val="000000"/>
                </a:solidFill>
                <a:uFillTx/>
                <a:latin typeface="Arial"/>
              </a:rPr>
              <a:t>independent file systems</a:t>
            </a:r>
            <a:r>
              <a:rPr b="0" lang="en-US" sz="2800" spc="-1" strike="noStrike">
                <a:solidFill>
                  <a:srgbClr val="000000"/>
                </a:solidFill>
                <a:latin typeface="Arial"/>
              </a:rPr>
              <a:t>, which allows sharing among these file systems in a transparent manner</a:t>
            </a:r>
            <a:endParaRPr b="0" lang="en-US" sz="2800" spc="-1" strike="noStrike">
              <a:solidFill>
                <a:srgbClr val="000000"/>
              </a:solidFill>
              <a:latin typeface="Arial"/>
            </a:endParaRPr>
          </a:p>
          <a:p>
            <a:pPr lvl="1" marL="743040" indent="-380520" algn="just">
              <a:lnSpc>
                <a:spcPct val="100000"/>
              </a:lnSpc>
              <a:buClr>
                <a:srgbClr val="000000"/>
              </a:buClr>
              <a:buFont typeface="Arial"/>
              <a:buChar char="–"/>
            </a:pPr>
            <a:r>
              <a:rPr b="0" lang="en-US" sz="2600" spc="-1" strike="noStrike">
                <a:solidFill>
                  <a:srgbClr val="000000"/>
                </a:solidFill>
                <a:latin typeface="Arial"/>
              </a:rPr>
              <a:t>A remote directory is mounted over a local file system directory</a:t>
            </a:r>
            <a:endParaRPr b="0" lang="en-US" sz="2600" spc="-1" strike="noStrike">
              <a:solidFill>
                <a:srgbClr val="000000"/>
              </a:solidFill>
              <a:latin typeface="Arial"/>
            </a:endParaRPr>
          </a:p>
          <a:p>
            <a:pPr lvl="2" marL="895320" indent="-199800" algn="just">
              <a:lnSpc>
                <a:spcPct val="100000"/>
              </a:lnSpc>
              <a:buClr>
                <a:srgbClr val="000000"/>
              </a:buClr>
              <a:buFont typeface="Arial"/>
              <a:buChar char="•"/>
            </a:pPr>
            <a:r>
              <a:rPr b="0" lang="en-US" sz="2000" spc="-1" strike="noStrike">
                <a:solidFill>
                  <a:srgbClr val="000000"/>
                </a:solidFill>
                <a:latin typeface="Arial"/>
              </a:rPr>
              <a:t>The mounted directory looks like an integral subtree of the local file system, replacing the subtree descending from the local directory</a:t>
            </a:r>
            <a:endParaRPr b="0" lang="en-US" sz="2000" spc="-1" strike="noStrike">
              <a:solidFill>
                <a:srgbClr val="000000"/>
              </a:solidFill>
              <a:latin typeface="Arial"/>
            </a:endParaRPr>
          </a:p>
          <a:p>
            <a:pPr lvl="1" marL="743040" indent="-380520" algn="just">
              <a:lnSpc>
                <a:spcPct val="100000"/>
              </a:lnSpc>
              <a:buClr>
                <a:srgbClr val="000000"/>
              </a:buClr>
              <a:buFont typeface="Arial"/>
              <a:buChar char="–"/>
            </a:pPr>
            <a:r>
              <a:rPr b="0" lang="en-US" sz="2600" spc="-1" strike="noStrike">
                <a:solidFill>
                  <a:srgbClr val="000000"/>
                </a:solidFill>
                <a:latin typeface="Arial"/>
              </a:rPr>
              <a:t>Specification of the remote directory for the mount operation is nontransparent; the host name of the remote directory has to be provided</a:t>
            </a:r>
            <a:endParaRPr b="0" lang="en-US" sz="2600" spc="-1" strike="noStrike">
              <a:solidFill>
                <a:srgbClr val="000000"/>
              </a:solidFill>
              <a:latin typeface="Arial"/>
            </a:endParaRPr>
          </a:p>
          <a:p>
            <a:pPr lvl="2" marL="895320" indent="-180720" algn="just">
              <a:lnSpc>
                <a:spcPct val="100000"/>
              </a:lnSpc>
              <a:buClr>
                <a:srgbClr val="000000"/>
              </a:buClr>
              <a:buFont typeface="Arial"/>
              <a:buChar char="•"/>
            </a:pPr>
            <a:r>
              <a:rPr b="0" lang="en-US" sz="2000" spc="-1" strike="noStrike">
                <a:solidFill>
                  <a:srgbClr val="000000"/>
                </a:solidFill>
                <a:latin typeface="Arial"/>
              </a:rPr>
              <a:t>Files in the remote directory can then be accessed in a transparent manner</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TextShape 1"/>
          <p:cNvSpPr txBox="1"/>
          <p:nvPr/>
        </p:nvSpPr>
        <p:spPr>
          <a:xfrm>
            <a:off x="457200" y="274680"/>
            <a:ext cx="8229240" cy="1142640"/>
          </a:xfrm>
          <a:prstGeom prst="rect">
            <a:avLst/>
          </a:prstGeom>
          <a:noFill/>
          <a:ln w="0">
            <a:noFill/>
          </a:ln>
        </p:spPr>
        <p:txBody>
          <a:bodyPr anchor="ctr">
            <a:noAutofit/>
          </a:bodyPr>
          <a:p>
            <a:endParaRPr b="0" lang="en-US" sz="1800" spc="-1" strike="noStrike">
              <a:solidFill>
                <a:srgbClr val="000000"/>
              </a:solidFill>
              <a:latin typeface="Arial"/>
            </a:endParaRPr>
          </a:p>
        </p:txBody>
      </p:sp>
      <p:sp>
        <p:nvSpPr>
          <p:cNvPr id="249" name="TextShape 2"/>
          <p:cNvSpPr txBox="1"/>
          <p:nvPr/>
        </p:nvSpPr>
        <p:spPr>
          <a:xfrm>
            <a:off x="35640" y="2349000"/>
            <a:ext cx="3456000" cy="4032000"/>
          </a:xfrm>
          <a:prstGeom prst="rect">
            <a:avLst/>
          </a:prstGeom>
          <a:noFill/>
          <a:ln w="0">
            <a:noFill/>
          </a:ln>
        </p:spPr>
        <p:txBody>
          <a:bodyPr>
            <a:normAutofit/>
          </a:bodyPr>
          <a:p>
            <a:pPr lvl="1" marL="343080" indent="-342720">
              <a:lnSpc>
                <a:spcPct val="100000"/>
              </a:lnSpc>
              <a:spcBef>
                <a:spcPts val="479"/>
              </a:spcBef>
              <a:buClr>
                <a:srgbClr val="000000"/>
              </a:buClr>
              <a:buFont typeface="Arial"/>
              <a:buChar char="•"/>
            </a:pPr>
            <a:r>
              <a:rPr b="0" lang="en-US" sz="2400" spc="-1" strike="noStrike">
                <a:solidFill>
                  <a:srgbClr val="000000"/>
                </a:solidFill>
                <a:latin typeface="Arial"/>
              </a:rPr>
              <a:t>Subject to access-rights accreditation, potentially any file system (or directory within a file system), can be mounted remotely on top of any local directory</a:t>
            </a:r>
            <a:endParaRPr b="0" lang="en-US" sz="2400" spc="-1" strike="noStrike">
              <a:solidFill>
                <a:srgbClr val="000000"/>
              </a:solidFill>
              <a:latin typeface="Arial"/>
            </a:endParaRPr>
          </a:p>
        </p:txBody>
      </p:sp>
      <p:pic>
        <p:nvPicPr>
          <p:cNvPr id="250" name="Picture 4" descr=""/>
          <p:cNvPicPr/>
          <p:nvPr/>
        </p:nvPicPr>
        <p:blipFill>
          <a:blip r:embed="rId1"/>
          <a:srcRect l="768" t="16484" r="794" b="16848"/>
          <a:stretch/>
        </p:blipFill>
        <p:spPr>
          <a:xfrm>
            <a:off x="3111480" y="2205000"/>
            <a:ext cx="5996520" cy="3593880"/>
          </a:xfrm>
          <a:prstGeom prst="rect">
            <a:avLst/>
          </a:prstGeom>
          <a:ln w="38100">
            <a:noFill/>
          </a:ln>
        </p:spPr>
      </p:pic>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TextShape 1"/>
          <p:cNvSpPr txBox="1"/>
          <p:nvPr/>
        </p:nvSpPr>
        <p:spPr>
          <a:xfrm>
            <a:off x="827640" y="116640"/>
            <a:ext cx="7635600" cy="79164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Mounting in NFS </a:t>
            </a:r>
            <a:endParaRPr b="0" lang="en-US" sz="4000" spc="-1" strike="noStrike">
              <a:solidFill>
                <a:srgbClr val="000000"/>
              </a:solidFill>
              <a:latin typeface="Arial"/>
            </a:endParaRPr>
          </a:p>
        </p:txBody>
      </p:sp>
      <p:sp>
        <p:nvSpPr>
          <p:cNvPr id="252" name="CustomShape 2"/>
          <p:cNvSpPr/>
          <p:nvPr/>
        </p:nvSpPr>
        <p:spPr>
          <a:xfrm>
            <a:off x="2270520" y="4654080"/>
            <a:ext cx="1019160" cy="397080"/>
          </a:xfrm>
          <a:prstGeom prst="rect">
            <a:avLst/>
          </a:prstGeom>
          <a:noFill/>
          <a:ln w="9525">
            <a:noFill/>
          </a:ln>
        </p:spPr>
        <p:style>
          <a:lnRef idx="0"/>
          <a:fillRef idx="0"/>
          <a:effectRef idx="0"/>
          <a:fontRef idx="minor"/>
        </p:style>
        <p:txBody>
          <a:bodyPr wrap="none" anchor="ctr">
            <a:spAutoFit/>
          </a:bodyPr>
          <a:p>
            <a:pPr algn="ctr">
              <a:lnSpc>
                <a:spcPct val="100000"/>
              </a:lnSpc>
              <a:spcBef>
                <a:spcPts val="1001"/>
              </a:spcBef>
            </a:pPr>
            <a:r>
              <a:rPr b="0" lang="en-US" sz="2000" spc="-1" strike="noStrike">
                <a:solidFill>
                  <a:srgbClr val="000000"/>
                </a:solidFill>
                <a:latin typeface="Arial"/>
              </a:rPr>
              <a:t>Mounts</a:t>
            </a:r>
            <a:endParaRPr b="0" lang="en-US" sz="2000" spc="-1" strike="noStrike">
              <a:latin typeface="Arial"/>
            </a:endParaRPr>
          </a:p>
        </p:txBody>
      </p:sp>
      <p:sp>
        <p:nvSpPr>
          <p:cNvPr id="253" name="CustomShape 3"/>
          <p:cNvSpPr/>
          <p:nvPr/>
        </p:nvSpPr>
        <p:spPr>
          <a:xfrm>
            <a:off x="5370480" y="4654080"/>
            <a:ext cx="2294640" cy="397080"/>
          </a:xfrm>
          <a:prstGeom prst="rect">
            <a:avLst/>
          </a:prstGeom>
          <a:noFill/>
          <a:ln w="9525">
            <a:noFill/>
          </a:ln>
        </p:spPr>
        <p:style>
          <a:lnRef idx="0"/>
          <a:fillRef idx="0"/>
          <a:effectRef idx="0"/>
          <a:fontRef idx="minor"/>
        </p:style>
        <p:txBody>
          <a:bodyPr wrap="none" anchor="ctr">
            <a:spAutoFit/>
          </a:bodyPr>
          <a:p>
            <a:pPr algn="ctr">
              <a:lnSpc>
                <a:spcPct val="100000"/>
              </a:lnSpc>
              <a:spcBef>
                <a:spcPts val="1001"/>
              </a:spcBef>
            </a:pPr>
            <a:r>
              <a:rPr b="0" lang="en-US" sz="2000" spc="-1" strike="noStrike">
                <a:solidFill>
                  <a:srgbClr val="000000"/>
                </a:solidFill>
                <a:latin typeface="Arial"/>
              </a:rPr>
              <a:t>Cascading mounts</a:t>
            </a:r>
            <a:endParaRPr b="0" lang="en-US" sz="2000" spc="-1" strike="noStrike">
              <a:latin typeface="Arial"/>
            </a:endParaRPr>
          </a:p>
        </p:txBody>
      </p:sp>
      <p:pic>
        <p:nvPicPr>
          <p:cNvPr id="254" name="Picture 7" descr=""/>
          <p:cNvPicPr/>
          <p:nvPr/>
        </p:nvPicPr>
        <p:blipFill>
          <a:blip r:embed="rId1"/>
          <a:stretch/>
        </p:blipFill>
        <p:spPr>
          <a:xfrm>
            <a:off x="1691640" y="836640"/>
            <a:ext cx="5616360" cy="3735000"/>
          </a:xfrm>
          <a:prstGeom prst="rect">
            <a:avLst/>
          </a:prstGeom>
          <a:ln w="9525">
            <a:noFill/>
          </a:ln>
        </p:spPr>
      </p:pic>
      <p:sp>
        <p:nvSpPr>
          <p:cNvPr id="255" name="CustomShape 4"/>
          <p:cNvSpPr/>
          <p:nvPr/>
        </p:nvSpPr>
        <p:spPr>
          <a:xfrm>
            <a:off x="251640" y="2853000"/>
            <a:ext cx="184320" cy="369000"/>
          </a:xfrm>
          <a:prstGeom prst="rect">
            <a:avLst/>
          </a:prstGeom>
          <a:noFill/>
          <a:ln w="0">
            <a:noFill/>
          </a:ln>
        </p:spPr>
        <p:style>
          <a:lnRef idx="0"/>
          <a:fillRef idx="0"/>
          <a:effectRef idx="0"/>
          <a:fontRef idx="minor"/>
        </p:style>
      </p:sp>
      <p:sp>
        <p:nvSpPr>
          <p:cNvPr id="256" name="CustomShape 5"/>
          <p:cNvSpPr/>
          <p:nvPr/>
        </p:nvSpPr>
        <p:spPr>
          <a:xfrm>
            <a:off x="411120" y="5013000"/>
            <a:ext cx="3655800" cy="8218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1" lang="en-IN" sz="2400" spc="-1" strike="noStrike">
                <a:solidFill>
                  <a:srgbClr val="0000ff"/>
                </a:solidFill>
                <a:latin typeface="Courier New"/>
              </a:rPr>
              <a:t>S1:/usr/shared over</a:t>
            </a:r>
            <a:endParaRPr b="0" lang="en-US" sz="2400" spc="-1" strike="noStrike">
              <a:latin typeface="Arial"/>
            </a:endParaRPr>
          </a:p>
          <a:p>
            <a:pPr>
              <a:lnSpc>
                <a:spcPct val="100000"/>
              </a:lnSpc>
            </a:pPr>
            <a:r>
              <a:rPr b="1" lang="en-IN" sz="2400" spc="-1" strike="noStrike">
                <a:solidFill>
                  <a:srgbClr val="0000ff"/>
                </a:solidFill>
                <a:latin typeface="Courier New"/>
              </a:rPr>
              <a:t>U:/usr/local</a:t>
            </a:r>
            <a:endParaRPr b="0" lang="en-US" sz="2400" spc="-1" strike="noStrike">
              <a:latin typeface="Arial"/>
            </a:endParaRPr>
          </a:p>
        </p:txBody>
      </p:sp>
      <p:sp>
        <p:nvSpPr>
          <p:cNvPr id="257" name="CustomShape 6"/>
          <p:cNvSpPr/>
          <p:nvPr/>
        </p:nvSpPr>
        <p:spPr>
          <a:xfrm>
            <a:off x="4284000" y="5013000"/>
            <a:ext cx="4680000" cy="15534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IN" sz="2400" spc="-1" strike="noStrike">
                <a:solidFill>
                  <a:srgbClr val="0000ff"/>
                </a:solidFill>
                <a:latin typeface="Courier New"/>
              </a:rPr>
              <a:t>S2:/usr/dir2 over U:/usr/local/dir1,which is already</a:t>
            </a:r>
            <a:endParaRPr b="0" lang="en-US" sz="2400" spc="-1" strike="noStrike">
              <a:latin typeface="Arial"/>
            </a:endParaRPr>
          </a:p>
          <a:p>
            <a:pPr>
              <a:lnSpc>
                <a:spcPct val="100000"/>
              </a:lnSpc>
            </a:pPr>
            <a:r>
              <a:rPr b="1" lang="en-IN" sz="2400" spc="-1" strike="noStrike">
                <a:solidFill>
                  <a:srgbClr val="0000ff"/>
                </a:solidFill>
                <a:latin typeface="Courier New"/>
              </a:rPr>
              <a:t>remotely mounted from </a:t>
            </a:r>
            <a:r>
              <a:rPr b="1" i="1" lang="en-IN" sz="2400" spc="-1" strike="noStrike">
                <a:solidFill>
                  <a:srgbClr val="0000ff"/>
                </a:solidFill>
                <a:latin typeface="Courier New"/>
              </a:rPr>
              <a:t>S1</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TextShape 1"/>
          <p:cNvSpPr txBox="1"/>
          <p:nvPr/>
        </p:nvSpPr>
        <p:spPr>
          <a:xfrm>
            <a:off x="457200" y="72000"/>
            <a:ext cx="8229240" cy="980280"/>
          </a:xfrm>
          <a:prstGeom prst="rect">
            <a:avLst/>
          </a:prstGeom>
          <a:noFill/>
          <a:ln w="0">
            <a:noFill/>
          </a:ln>
        </p:spPr>
        <p:txBody>
          <a:bodyPr anchor="ctr">
            <a:normAutofit/>
          </a:bodyPr>
          <a:p>
            <a:pPr algn="ctr">
              <a:lnSpc>
                <a:spcPct val="100000"/>
              </a:lnSpc>
            </a:pPr>
            <a:r>
              <a:rPr b="0" lang="en-IN" sz="4000" spc="-1" strike="noStrike">
                <a:solidFill>
                  <a:srgbClr val="c00000"/>
                </a:solidFill>
                <a:latin typeface="Arial"/>
              </a:rPr>
              <a:t>Mechanism of NFS Protocol</a:t>
            </a:r>
            <a:endParaRPr b="0" lang="en-US" sz="4000" spc="-1" strike="noStrike">
              <a:solidFill>
                <a:srgbClr val="000000"/>
              </a:solidFill>
              <a:latin typeface="Arial"/>
            </a:endParaRPr>
          </a:p>
        </p:txBody>
      </p:sp>
      <p:sp>
        <p:nvSpPr>
          <p:cNvPr id="259" name="TextShape 2"/>
          <p:cNvSpPr txBox="1"/>
          <p:nvPr/>
        </p:nvSpPr>
        <p:spPr>
          <a:xfrm>
            <a:off x="179640" y="1124640"/>
            <a:ext cx="8712720" cy="5616360"/>
          </a:xfrm>
          <a:prstGeom prst="rect">
            <a:avLst/>
          </a:prstGeom>
          <a:noFill/>
          <a:ln w="0">
            <a:noFill/>
          </a:ln>
        </p:spPr>
        <p:txBody>
          <a:bodyPr>
            <a:noAutofit/>
          </a:bodyPr>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NFS operates in a heterogeneous environment of different machines, operating systems, and network architectures.</a:t>
            </a:r>
            <a:endParaRPr b="0" lang="en-US" sz="2800" spc="-1" strike="noStrike">
              <a:solidFill>
                <a:srgbClr val="000000"/>
              </a:solidFill>
              <a:latin typeface="Arial"/>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NFS specification independence is achieved through the use of RPC primitives built on top of an external data representation (XDR) protocol</a:t>
            </a:r>
            <a:endParaRPr b="0" lang="en-US" sz="2800" spc="-1" strike="noStrike">
              <a:solidFill>
                <a:srgbClr val="000000"/>
              </a:solidFill>
              <a:latin typeface="Arial"/>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Hence, if the system’s heterogeneous machines and file systems are properly interfaced to NFS, file systems of different types can be mounted both locally and remotely.</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457200" y="168120"/>
            <a:ext cx="8229240" cy="740160"/>
          </a:xfrm>
          <a:prstGeom prst="rect">
            <a:avLst/>
          </a:prstGeom>
          <a:noFill/>
          <a:ln w="0">
            <a:noFill/>
          </a:ln>
        </p:spPr>
        <p:txBody>
          <a:bodyPr anchor="ctr">
            <a:normAutofit/>
          </a:bodyPr>
          <a:p>
            <a:pPr algn="ctr">
              <a:lnSpc>
                <a:spcPct val="100000"/>
              </a:lnSpc>
            </a:pPr>
            <a:r>
              <a:rPr b="0" lang="en-US" sz="4400" spc="-1" strike="noStrike">
                <a:solidFill>
                  <a:srgbClr val="c00000"/>
                </a:solidFill>
                <a:latin typeface="Arial"/>
              </a:rPr>
              <a:t>Disk Scheduling</a:t>
            </a:r>
            <a:endParaRPr b="0" lang="en-US" sz="4400" spc="-1" strike="noStrike">
              <a:solidFill>
                <a:srgbClr val="000000"/>
              </a:solidFill>
              <a:latin typeface="Arial"/>
            </a:endParaRPr>
          </a:p>
        </p:txBody>
      </p:sp>
      <p:sp>
        <p:nvSpPr>
          <p:cNvPr id="140" name="TextShape 2"/>
          <p:cNvSpPr txBox="1"/>
          <p:nvPr/>
        </p:nvSpPr>
        <p:spPr>
          <a:xfrm>
            <a:off x="251640" y="1123920"/>
            <a:ext cx="8640720" cy="5617080"/>
          </a:xfrm>
          <a:prstGeom prst="rect">
            <a:avLst/>
          </a:prstGeom>
          <a:noFill/>
          <a:ln w="0">
            <a:noFill/>
          </a:ln>
        </p:spPr>
        <p:txBody>
          <a:bodyPr>
            <a:normAutofit/>
          </a:bodyPr>
          <a:p>
            <a:pPr marL="343080" indent="-342720" algn="just">
              <a:lnSpc>
                <a:spcPct val="100000"/>
              </a:lnSpc>
              <a:buClr>
                <a:srgbClr val="000000"/>
              </a:buClr>
              <a:buFont typeface="Arial"/>
              <a:buChar char="•"/>
            </a:pPr>
            <a:r>
              <a:rPr b="0" lang="en-US" sz="2800" spc="-1" strike="noStrike">
                <a:solidFill>
                  <a:srgbClr val="000000"/>
                </a:solidFill>
                <a:latin typeface="Arial"/>
              </a:rPr>
              <a:t>We want fast access time and high disk bandwidth</a:t>
            </a:r>
            <a:endParaRPr b="0" lang="en-US" sz="2800" spc="-1" strike="noStrike">
              <a:solidFill>
                <a:srgbClr val="000000"/>
              </a:solidFill>
              <a:latin typeface="Arial"/>
            </a:endParaRPr>
          </a:p>
          <a:p>
            <a:pPr marL="343080" indent="-342720" algn="just">
              <a:lnSpc>
                <a:spcPct val="100000"/>
              </a:lnSpc>
              <a:buClr>
                <a:srgbClr val="000000"/>
              </a:buClr>
              <a:buFont typeface="Arial"/>
              <a:buChar char="•"/>
            </a:pPr>
            <a:r>
              <a:rPr b="0" lang="en-US" sz="2800" spc="-1" strike="noStrike">
                <a:solidFill>
                  <a:srgbClr val="000000"/>
                </a:solidFill>
                <a:latin typeface="Arial"/>
              </a:rPr>
              <a:t>Minimize seek time</a:t>
            </a:r>
            <a:endParaRPr b="0" lang="en-US" sz="2800" spc="-1" strike="noStrike">
              <a:solidFill>
                <a:srgbClr val="000000"/>
              </a:solidFill>
              <a:latin typeface="Arial"/>
            </a:endParaRPr>
          </a:p>
          <a:p>
            <a:pPr marL="343080" indent="-342720" algn="just">
              <a:lnSpc>
                <a:spcPct val="100000"/>
              </a:lnSpc>
              <a:buClr>
                <a:srgbClr val="000000"/>
              </a:buClr>
              <a:buFont typeface="Arial"/>
              <a:buChar char="•"/>
            </a:pPr>
            <a:r>
              <a:rPr b="0" lang="en-US" sz="2800" spc="-1" strike="noStrike">
                <a:solidFill>
                  <a:srgbClr val="000000"/>
                </a:solidFill>
                <a:latin typeface="Arial"/>
              </a:rPr>
              <a:t>Seek time </a:t>
            </a:r>
            <a:r>
              <a:rPr b="0" lang="en-US" sz="2800" spc="-1" strike="noStrike">
                <a:solidFill>
                  <a:srgbClr val="000000"/>
                </a:solidFill>
                <a:latin typeface="Symbol"/>
              </a:rPr>
              <a:t></a:t>
            </a:r>
            <a:r>
              <a:rPr b="0" lang="en-US" sz="2800" spc="-1" strike="noStrike">
                <a:solidFill>
                  <a:srgbClr val="000000"/>
                </a:solidFill>
                <a:latin typeface="Arial"/>
              </a:rPr>
              <a:t> seek distance</a:t>
            </a:r>
            <a:endParaRPr b="0" lang="en-US" sz="2800" spc="-1" strike="noStrike">
              <a:solidFill>
                <a:srgbClr val="000000"/>
              </a:solidFill>
              <a:latin typeface="Arial"/>
            </a:endParaRPr>
          </a:p>
          <a:p>
            <a:pPr marL="343080" indent="-342720" algn="just">
              <a:lnSpc>
                <a:spcPct val="100000"/>
              </a:lnSpc>
              <a:buClr>
                <a:srgbClr val="0000ff"/>
              </a:buClr>
              <a:buFont typeface="Arial"/>
              <a:buChar char="•"/>
            </a:pPr>
            <a:r>
              <a:rPr b="1" lang="en-US" sz="2800" spc="-1" strike="noStrike">
                <a:solidFill>
                  <a:srgbClr val="0000ff"/>
                </a:solidFill>
                <a:latin typeface="Arial"/>
              </a:rPr>
              <a:t>Disk bandwidth </a:t>
            </a:r>
            <a:r>
              <a:rPr b="0" lang="en-US" sz="2800" spc="-1" strike="noStrike">
                <a:solidFill>
                  <a:srgbClr val="000000"/>
                </a:solidFill>
                <a:latin typeface="Arial"/>
              </a:rPr>
              <a:t>is the total number of bytes transferred, divided by the total time between the first request for service and the completion of the last transfer</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TextShape 1"/>
          <p:cNvSpPr txBox="1"/>
          <p:nvPr/>
        </p:nvSpPr>
        <p:spPr>
          <a:xfrm>
            <a:off x="457200" y="116640"/>
            <a:ext cx="8229240" cy="791640"/>
          </a:xfrm>
          <a:prstGeom prst="rect">
            <a:avLst/>
          </a:prstGeom>
          <a:noFill/>
          <a:ln w="0">
            <a:noFill/>
          </a:ln>
        </p:spPr>
        <p:txBody>
          <a:bodyPr anchor="ctr">
            <a:normAutofit/>
          </a:bodyPr>
          <a:p>
            <a:pPr algn="ctr">
              <a:lnSpc>
                <a:spcPct val="100000"/>
              </a:lnSpc>
            </a:pPr>
            <a:r>
              <a:rPr b="0" lang="en-IN" sz="4000" spc="-1" strike="noStrike">
                <a:solidFill>
                  <a:srgbClr val="c00000"/>
                </a:solidFill>
                <a:latin typeface="Arial"/>
              </a:rPr>
              <a:t>Mechanism of NFS Protocol</a:t>
            </a:r>
            <a:endParaRPr b="0" lang="en-US" sz="4000" spc="-1" strike="noStrike">
              <a:solidFill>
                <a:srgbClr val="000000"/>
              </a:solidFill>
              <a:latin typeface="Arial"/>
            </a:endParaRPr>
          </a:p>
        </p:txBody>
      </p:sp>
      <p:sp>
        <p:nvSpPr>
          <p:cNvPr id="261" name="TextShape 2"/>
          <p:cNvSpPr txBox="1"/>
          <p:nvPr/>
        </p:nvSpPr>
        <p:spPr>
          <a:xfrm>
            <a:off x="179640" y="1124640"/>
            <a:ext cx="8712720" cy="5616360"/>
          </a:xfrm>
          <a:prstGeom prst="rect">
            <a:avLst/>
          </a:prstGeom>
          <a:noFill/>
          <a:ln w="0">
            <a:noFill/>
          </a:ln>
        </p:spPr>
        <p:txBody>
          <a:bodyPr>
            <a:normAutofit/>
          </a:bodyPr>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If the system’s heterogeneous machines and file systems are properly interfaced to NFS, file systems of different types can be mounted both locally and remotely</a:t>
            </a:r>
            <a:endParaRPr b="0" lang="en-US" sz="2800" spc="-1" strike="noStrike">
              <a:solidFill>
                <a:srgbClr val="000000"/>
              </a:solidFill>
              <a:latin typeface="Arial"/>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NFS specification distinguishes between the services provided by a mount mechanism and the actual remote-file-access services</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TextShape 1"/>
          <p:cNvSpPr txBox="1"/>
          <p:nvPr/>
        </p:nvSpPr>
        <p:spPr>
          <a:xfrm>
            <a:off x="457200" y="274680"/>
            <a:ext cx="8229240" cy="777600"/>
          </a:xfrm>
          <a:prstGeom prst="rect">
            <a:avLst/>
          </a:prstGeom>
          <a:noFill/>
          <a:ln w="0">
            <a:noFill/>
          </a:ln>
        </p:spPr>
        <p:txBody>
          <a:bodyPr anchor="ctr">
            <a:normAutofit/>
          </a:bodyPr>
          <a:p>
            <a:pPr algn="ctr">
              <a:lnSpc>
                <a:spcPct val="100000"/>
              </a:lnSpc>
            </a:pPr>
            <a:r>
              <a:rPr b="0" lang="en-IN" sz="4000" spc="-1" strike="noStrike">
                <a:solidFill>
                  <a:srgbClr val="c00000"/>
                </a:solidFill>
                <a:latin typeface="Arial"/>
              </a:rPr>
              <a:t>Mechanism of NFS Protocol</a:t>
            </a:r>
            <a:endParaRPr b="0" lang="en-US" sz="4000" spc="-1" strike="noStrike">
              <a:solidFill>
                <a:srgbClr val="000000"/>
              </a:solidFill>
              <a:latin typeface="Arial"/>
            </a:endParaRPr>
          </a:p>
        </p:txBody>
      </p:sp>
      <p:sp>
        <p:nvSpPr>
          <p:cNvPr id="263" name="TextShape 2"/>
          <p:cNvSpPr txBox="1"/>
          <p:nvPr/>
        </p:nvSpPr>
        <p:spPr>
          <a:xfrm>
            <a:off x="323640" y="1268640"/>
            <a:ext cx="8568720" cy="4525560"/>
          </a:xfrm>
          <a:prstGeom prst="rect">
            <a:avLst/>
          </a:prstGeom>
          <a:noFill/>
          <a:ln w="0">
            <a:noFill/>
          </a:ln>
        </p:spPr>
        <p:txBody>
          <a:bodyPr>
            <a:noAutofit/>
          </a:bodyPr>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Two separate protocols are specified for the mounting and remote file access services</a:t>
            </a:r>
            <a:endParaRPr b="0" lang="en-US" sz="2800" spc="-1" strike="noStrike">
              <a:solidFill>
                <a:srgbClr val="000000"/>
              </a:solidFill>
              <a:latin typeface="Arial"/>
            </a:endParaRPr>
          </a:p>
          <a:p>
            <a:pPr lvl="1" marL="914400" indent="-456840" algn="just">
              <a:lnSpc>
                <a:spcPct val="100000"/>
              </a:lnSpc>
              <a:spcBef>
                <a:spcPts val="479"/>
              </a:spcBef>
              <a:buClr>
                <a:srgbClr val="000000"/>
              </a:buClr>
              <a:buFont typeface="Arial"/>
              <a:buAutoNum type="arabicPeriod"/>
            </a:pPr>
            <a:r>
              <a:rPr b="0" lang="en-IN" sz="2400" spc="-1" strike="noStrike">
                <a:solidFill>
                  <a:srgbClr val="000000"/>
                </a:solidFill>
                <a:latin typeface="Arial"/>
              </a:rPr>
              <a:t>A mount protocol and </a:t>
            </a:r>
            <a:endParaRPr b="0" lang="en-US" sz="2400" spc="-1" strike="noStrike">
              <a:solidFill>
                <a:srgbClr val="000000"/>
              </a:solidFill>
              <a:latin typeface="Arial"/>
            </a:endParaRPr>
          </a:p>
          <a:p>
            <a:pPr lvl="1" marL="914400" indent="-456840" algn="just">
              <a:lnSpc>
                <a:spcPct val="100000"/>
              </a:lnSpc>
              <a:spcBef>
                <a:spcPts val="479"/>
              </a:spcBef>
              <a:buClr>
                <a:srgbClr val="000000"/>
              </a:buClr>
              <a:buFont typeface="Arial"/>
              <a:buAutoNum type="arabicPeriod"/>
            </a:pPr>
            <a:r>
              <a:rPr b="0" lang="en-IN" sz="2400" spc="-1" strike="noStrike">
                <a:solidFill>
                  <a:srgbClr val="000000"/>
                </a:solidFill>
                <a:latin typeface="Arial"/>
              </a:rPr>
              <a:t>A protocol for remote file accesses, the NFS protocol. </a:t>
            </a:r>
            <a:endParaRPr b="0" lang="en-US" sz="2400" spc="-1" strike="noStrike">
              <a:solidFill>
                <a:srgbClr val="000000"/>
              </a:solidFill>
              <a:latin typeface="Arial"/>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The protocols are specified as sets of RPCs. </a:t>
            </a:r>
            <a:endParaRPr b="0" lang="en-US" sz="2800" spc="-1" strike="noStrike">
              <a:solidFill>
                <a:srgbClr val="000000"/>
              </a:solidFill>
              <a:latin typeface="Arial"/>
            </a:endParaRPr>
          </a:p>
          <a:p>
            <a:pPr lvl="1" marL="743040" indent="-285480" algn="just">
              <a:lnSpc>
                <a:spcPct val="100000"/>
              </a:lnSpc>
              <a:spcBef>
                <a:spcPts val="479"/>
              </a:spcBef>
              <a:buClr>
                <a:srgbClr val="000000"/>
              </a:buClr>
              <a:buFont typeface="Arial"/>
              <a:buChar char="–"/>
            </a:pPr>
            <a:r>
              <a:rPr b="0" lang="en-IN" sz="2400" spc="-1" strike="noStrike">
                <a:solidFill>
                  <a:srgbClr val="000000"/>
                </a:solidFill>
                <a:latin typeface="Arial"/>
              </a:rPr>
              <a:t>These RPCs are the building blocks used to implement transparent remote file access</a:t>
            </a:r>
            <a:endParaRPr b="0" lang="en-US" sz="2400" spc="-1" strike="noStrike">
              <a:solidFill>
                <a:srgbClr val="000000"/>
              </a:solidFill>
              <a:latin typeface="Arial"/>
            </a:endParaRPr>
          </a:p>
          <a:p>
            <a:pPr>
              <a:lnSpc>
                <a:spcPct val="100000"/>
              </a:lnSpc>
              <a:spcBef>
                <a:spcPts val="641"/>
              </a:spcBef>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TextShape 1"/>
          <p:cNvSpPr txBox="1"/>
          <p:nvPr/>
        </p:nvSpPr>
        <p:spPr>
          <a:xfrm>
            <a:off x="827640" y="116640"/>
            <a:ext cx="7713360" cy="641880"/>
          </a:xfrm>
          <a:prstGeom prst="rect">
            <a:avLst/>
          </a:prstGeom>
          <a:noFill/>
          <a:ln w="0">
            <a:noFill/>
          </a:ln>
        </p:spPr>
        <p:txBody>
          <a:bodyPr anchor="ctr">
            <a:normAutofit fontScale="81000"/>
          </a:bodyPr>
          <a:p>
            <a:pPr algn="ctr">
              <a:lnSpc>
                <a:spcPct val="100000"/>
              </a:lnSpc>
            </a:pPr>
            <a:r>
              <a:rPr b="0" lang="en-US" sz="4400" spc="-1" strike="noStrike">
                <a:solidFill>
                  <a:srgbClr val="c00000"/>
                </a:solidFill>
                <a:latin typeface="Arial"/>
              </a:rPr>
              <a:t>NFS Mount Protocol</a:t>
            </a:r>
            <a:endParaRPr b="0" lang="en-US" sz="4400" spc="-1" strike="noStrike">
              <a:solidFill>
                <a:srgbClr val="000000"/>
              </a:solidFill>
              <a:latin typeface="Arial"/>
            </a:endParaRPr>
          </a:p>
        </p:txBody>
      </p:sp>
      <p:sp>
        <p:nvSpPr>
          <p:cNvPr id="265" name="TextShape 2"/>
          <p:cNvSpPr txBox="1"/>
          <p:nvPr/>
        </p:nvSpPr>
        <p:spPr>
          <a:xfrm>
            <a:off x="179640" y="908640"/>
            <a:ext cx="8784720" cy="5832360"/>
          </a:xfrm>
          <a:prstGeom prst="rect">
            <a:avLst/>
          </a:prstGeom>
          <a:noFill/>
          <a:ln w="0">
            <a:noFill/>
          </a:ln>
        </p:spPr>
        <p:txBody>
          <a:bodyPr>
            <a:noAutofit/>
          </a:bodyPr>
          <a:p>
            <a:pPr marL="343080" indent="-342720" algn="just">
              <a:lnSpc>
                <a:spcPct val="100000"/>
              </a:lnSpc>
              <a:buClr>
                <a:srgbClr val="000000"/>
              </a:buClr>
              <a:buFont typeface="Arial"/>
              <a:buChar char="•"/>
            </a:pPr>
            <a:r>
              <a:rPr b="0" lang="en-US" sz="2800" spc="-1" strike="noStrike">
                <a:solidFill>
                  <a:srgbClr val="000000"/>
                </a:solidFill>
                <a:latin typeface="Arial"/>
              </a:rPr>
              <a:t>Establishes initial logical connection between server and client</a:t>
            </a:r>
            <a:endParaRPr b="0" lang="en-US" sz="2800" spc="-1" strike="noStrike">
              <a:solidFill>
                <a:srgbClr val="000000"/>
              </a:solidFill>
              <a:latin typeface="Arial"/>
            </a:endParaRPr>
          </a:p>
          <a:p>
            <a:pPr marL="343080" indent="-342720" algn="just">
              <a:lnSpc>
                <a:spcPct val="100000"/>
              </a:lnSpc>
              <a:buClr>
                <a:srgbClr val="000000"/>
              </a:buClr>
              <a:buFont typeface="Arial"/>
              <a:buChar char="•"/>
            </a:pPr>
            <a:r>
              <a:rPr b="0" lang="en-US" sz="2800" spc="-1" strike="noStrike">
                <a:solidFill>
                  <a:srgbClr val="000000"/>
                </a:solidFill>
                <a:latin typeface="Arial"/>
              </a:rPr>
              <a:t>Mount operation includes name of remote directory to be mounted and name of server machine storing it</a:t>
            </a:r>
            <a:endParaRPr b="0" lang="en-US" sz="2800" spc="-1" strike="noStrike">
              <a:solidFill>
                <a:srgbClr val="000000"/>
              </a:solidFill>
              <a:latin typeface="Arial"/>
            </a:endParaRPr>
          </a:p>
          <a:p>
            <a:pPr lvl="1" marL="743040" indent="-285480" algn="just">
              <a:lnSpc>
                <a:spcPct val="100000"/>
              </a:lnSpc>
              <a:buClr>
                <a:srgbClr val="000000"/>
              </a:buClr>
              <a:buFont typeface="Arial"/>
              <a:buChar char="–"/>
            </a:pPr>
            <a:r>
              <a:rPr b="0" lang="en-US" sz="2800" spc="-1" strike="noStrike">
                <a:solidFill>
                  <a:srgbClr val="000000"/>
                </a:solidFill>
                <a:latin typeface="Arial"/>
              </a:rPr>
              <a:t>Mount request is mapped to corresponding RPC and forwarded to </a:t>
            </a:r>
            <a:r>
              <a:rPr b="1" lang="en-US" sz="2800" spc="-1" strike="noStrike">
                <a:solidFill>
                  <a:srgbClr val="0000ff"/>
                </a:solidFill>
                <a:latin typeface="Arial"/>
              </a:rPr>
              <a:t>mount server </a:t>
            </a:r>
            <a:r>
              <a:rPr b="0" lang="en-US" sz="2800" spc="-1" strike="noStrike">
                <a:solidFill>
                  <a:srgbClr val="000000"/>
                </a:solidFill>
                <a:latin typeface="Arial"/>
              </a:rPr>
              <a:t>running on server machine </a:t>
            </a:r>
            <a:endParaRPr b="0" lang="en-US" sz="2800" spc="-1" strike="noStrike">
              <a:solidFill>
                <a:srgbClr val="000000"/>
              </a:solidFill>
              <a:latin typeface="Arial"/>
            </a:endParaRPr>
          </a:p>
          <a:p>
            <a:pPr lvl="1" marL="743040" indent="-285480" algn="just">
              <a:lnSpc>
                <a:spcPct val="100000"/>
              </a:lnSpc>
              <a:buClr>
                <a:srgbClr val="000000"/>
              </a:buClr>
              <a:buFont typeface="Arial"/>
              <a:buChar char="–"/>
            </a:pPr>
            <a:r>
              <a:rPr b="0" lang="en-US" sz="2800" spc="-1" strike="noStrike">
                <a:solidFill>
                  <a:srgbClr val="000000"/>
                </a:solidFill>
                <a:latin typeface="Arial"/>
              </a:rPr>
              <a:t>Export list – specifies local file systems that server exports for mounting, along with names of machines that are permitted to mount them </a:t>
            </a:r>
            <a:endParaRPr b="0" lang="en-US" sz="2800" spc="-1" strike="noStrike">
              <a:solidFill>
                <a:srgbClr val="000000"/>
              </a:solidFill>
              <a:latin typeface="Arial"/>
            </a:endParaRPr>
          </a:p>
        </p:txBody>
      </p:sp>
      <p:sp>
        <p:nvSpPr>
          <p:cNvPr id="266" name="CustomShape 3"/>
          <p:cNvSpPr/>
          <p:nvPr/>
        </p:nvSpPr>
        <p:spPr>
          <a:xfrm>
            <a:off x="657360" y="6093360"/>
            <a:ext cx="1400400" cy="3952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1" lang="en-IN" sz="2000" spc="-1" strike="noStrike">
                <a:solidFill>
                  <a:srgbClr val="c00000"/>
                </a:solidFill>
                <a:latin typeface="Arial"/>
              </a:rPr>
              <a:t>A process</a:t>
            </a:r>
            <a:endParaRPr b="0" lang="en-US" sz="2000" spc="-1" strike="noStrike">
              <a:latin typeface="Arial"/>
            </a:endParaRPr>
          </a:p>
        </p:txBody>
      </p:sp>
      <p:sp>
        <p:nvSpPr>
          <p:cNvPr id="267" name="CustomShape 4"/>
          <p:cNvSpPr/>
          <p:nvPr/>
        </p:nvSpPr>
        <p:spPr>
          <a:xfrm flipV="1">
            <a:off x="1979640" y="3932640"/>
            <a:ext cx="2808000" cy="2304000"/>
          </a:xfrm>
          <a:custGeom>
            <a:avLst/>
            <a:gdLst/>
            <a:ahLst/>
            <a:rect l="l" t="t" r="r" b="b"/>
            <a:pathLst>
              <a:path w="21600" h="21600">
                <a:moveTo>
                  <a:pt x="0" y="0"/>
                </a:moveTo>
                <a:lnTo>
                  <a:pt x="21600" y="21600"/>
                </a:lnTo>
              </a:path>
            </a:pathLst>
          </a:custGeom>
          <a:noFill/>
          <a:ln w="38100">
            <a:solidFill>
              <a:srgbClr val="c00000"/>
            </a:solidFill>
            <a:round/>
            <a:tailEnd len="med" type="arrow" w="med"/>
          </a:ln>
        </p:spPr>
        <p:style>
          <a:lnRef idx="1">
            <a:schemeClr val="accent1"/>
          </a:lnRef>
          <a:fillRef idx="0">
            <a:schemeClr val="accent1"/>
          </a:fillRef>
          <a:effectRef idx="0">
            <a:schemeClr val="accent1"/>
          </a:effectRef>
          <a:fontRef idx="minor"/>
        </p:style>
      </p:sp>
      <p:sp>
        <p:nvSpPr>
          <p:cNvPr id="268" name="CustomShape 5"/>
          <p:cNvSpPr/>
          <p:nvPr/>
        </p:nvSpPr>
        <p:spPr>
          <a:xfrm>
            <a:off x="5736600" y="5877360"/>
            <a:ext cx="2838960" cy="36468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1" lang="en-IN" sz="1800" spc="-1" strike="noStrike">
                <a:solidFill>
                  <a:srgbClr val="c00000"/>
                </a:solidFill>
                <a:latin typeface="Arial"/>
              </a:rPr>
              <a:t>e.g. in the file /etc/vfstab</a:t>
            </a:r>
            <a:endParaRPr b="0" lang="en-US" sz="1800" spc="-1" strike="noStrike">
              <a:latin typeface="Arial"/>
            </a:endParaRPr>
          </a:p>
        </p:txBody>
      </p:sp>
      <p:sp>
        <p:nvSpPr>
          <p:cNvPr id="269" name="CustomShape 6"/>
          <p:cNvSpPr/>
          <p:nvPr/>
        </p:nvSpPr>
        <p:spPr>
          <a:xfrm flipH="1" flipV="1">
            <a:off x="2195280" y="4724280"/>
            <a:ext cx="4392000" cy="1223640"/>
          </a:xfrm>
          <a:custGeom>
            <a:avLst/>
            <a:gdLst/>
            <a:ahLst/>
            <a:rect l="l" t="t" r="r" b="b"/>
            <a:pathLst>
              <a:path w="21600" h="21600">
                <a:moveTo>
                  <a:pt x="0" y="0"/>
                </a:moveTo>
                <a:lnTo>
                  <a:pt x="21600" y="21600"/>
                </a:lnTo>
              </a:path>
            </a:pathLst>
          </a:custGeom>
          <a:noFill/>
          <a:ln w="38100">
            <a:solidFill>
              <a:srgbClr val="c00000"/>
            </a:solidFill>
            <a:round/>
            <a:tailEnd len="med" type="arrow"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TextShape 1"/>
          <p:cNvSpPr txBox="1"/>
          <p:nvPr/>
        </p:nvSpPr>
        <p:spPr>
          <a:xfrm>
            <a:off x="457200" y="116640"/>
            <a:ext cx="8229240" cy="86364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NFS Mount Protocol</a:t>
            </a:r>
            <a:endParaRPr b="0" lang="en-US" sz="4000" spc="-1" strike="noStrike">
              <a:solidFill>
                <a:srgbClr val="000000"/>
              </a:solidFill>
              <a:latin typeface="Arial"/>
            </a:endParaRPr>
          </a:p>
        </p:txBody>
      </p:sp>
      <p:sp>
        <p:nvSpPr>
          <p:cNvPr id="271" name="TextShape 2"/>
          <p:cNvSpPr txBox="1"/>
          <p:nvPr/>
        </p:nvSpPr>
        <p:spPr>
          <a:xfrm>
            <a:off x="179640" y="908640"/>
            <a:ext cx="8712720" cy="5688360"/>
          </a:xfrm>
          <a:prstGeom prst="rect">
            <a:avLst/>
          </a:prstGeom>
          <a:noFill/>
          <a:ln w="0">
            <a:noFill/>
          </a:ln>
        </p:spPr>
        <p:txBody>
          <a:bodyPr>
            <a:noAutofit/>
          </a:bodyPr>
          <a:p>
            <a:pPr marL="343080" indent="-342720" algn="just">
              <a:lnSpc>
                <a:spcPct val="100000"/>
              </a:lnSpc>
              <a:buClr>
                <a:srgbClr val="0000ff"/>
              </a:buClr>
              <a:buFont typeface="Arial"/>
              <a:buChar char="•"/>
            </a:pPr>
            <a:r>
              <a:rPr b="0" lang="en-IN" sz="2800" spc="-1" strike="noStrike" u="sng">
                <a:solidFill>
                  <a:srgbClr val="0000ff"/>
                </a:solidFill>
                <a:uFillTx/>
                <a:latin typeface="Arial"/>
              </a:rPr>
              <a:t>The server also maintains a list of the client machines and the corresponding currently mounted directories</a:t>
            </a:r>
            <a:endParaRPr b="0" lang="en-US" sz="2800" spc="-1" strike="noStrike">
              <a:solidFill>
                <a:srgbClr val="000000"/>
              </a:solidFill>
              <a:latin typeface="Arial"/>
            </a:endParaRPr>
          </a:p>
          <a:p>
            <a:pPr marL="343080" indent="-342720">
              <a:lnSpc>
                <a:spcPct val="100000"/>
              </a:lnSpc>
              <a:spcBef>
                <a:spcPts val="561"/>
              </a:spcBef>
              <a:buClr>
                <a:srgbClr val="000000"/>
              </a:buClr>
              <a:buFont typeface="Arial"/>
              <a:buChar char="•"/>
            </a:pPr>
            <a:r>
              <a:rPr b="0" lang="en-IN" sz="2800" spc="-1" strike="noStrike">
                <a:solidFill>
                  <a:srgbClr val="000000"/>
                </a:solidFill>
                <a:latin typeface="Arial"/>
              </a:rPr>
              <a:t>A system has a static mounting preconfiguration that is established at boot time; however, this layout can be modified</a:t>
            </a:r>
            <a:endParaRPr b="0" lang="en-US" sz="2800" spc="-1" strike="noStrike">
              <a:solidFill>
                <a:srgbClr val="000000"/>
              </a:solidFill>
              <a:latin typeface="Arial"/>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Arial"/>
              </a:rPr>
              <a:t>The mount operation changes only the user</a:t>
            </a:r>
            <a:r>
              <a:rPr b="0" lang="en-US" sz="2800" spc="-1" strike="noStrike">
                <a:solidFill>
                  <a:srgbClr val="000000"/>
                </a:solidFill>
                <a:latin typeface="Arial"/>
              </a:rPr>
              <a:t>’s view and does not affect the server side</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TextShape 1"/>
          <p:cNvSpPr txBox="1"/>
          <p:nvPr/>
        </p:nvSpPr>
        <p:spPr>
          <a:xfrm>
            <a:off x="457200" y="116640"/>
            <a:ext cx="8229240" cy="93564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NFS Protocol</a:t>
            </a:r>
            <a:endParaRPr b="0" lang="en-US" sz="4000" spc="-1" strike="noStrike">
              <a:solidFill>
                <a:srgbClr val="000000"/>
              </a:solidFill>
              <a:latin typeface="Arial"/>
            </a:endParaRPr>
          </a:p>
        </p:txBody>
      </p:sp>
      <p:sp>
        <p:nvSpPr>
          <p:cNvPr id="273" name="TextShape 2"/>
          <p:cNvSpPr txBox="1"/>
          <p:nvPr/>
        </p:nvSpPr>
        <p:spPr>
          <a:xfrm>
            <a:off x="179640" y="1196640"/>
            <a:ext cx="8712720" cy="5544360"/>
          </a:xfrm>
          <a:prstGeom prst="rect">
            <a:avLst/>
          </a:prstGeom>
          <a:noFill/>
          <a:ln w="0">
            <a:noFill/>
          </a:ln>
        </p:spPr>
        <p:txBody>
          <a:bodyPr>
            <a:normAutofit/>
          </a:bodyPr>
          <a:p>
            <a:pPr marL="343080" indent="-342720" algn="just">
              <a:lnSpc>
                <a:spcPct val="110000"/>
              </a:lnSpc>
              <a:buClr>
                <a:srgbClr val="000000"/>
              </a:buClr>
              <a:buFont typeface="Arial"/>
              <a:buChar char="•"/>
            </a:pPr>
            <a:r>
              <a:rPr b="0" lang="en-IN" sz="2800" spc="-1" strike="noStrike">
                <a:solidFill>
                  <a:srgbClr val="000000"/>
                </a:solidFill>
                <a:latin typeface="Arial"/>
              </a:rPr>
              <a:t>NFS protocol provides a set of RPCs for remote file operations. </a:t>
            </a:r>
            <a:endParaRPr b="0" lang="en-US" sz="2800" spc="-1" strike="noStrike">
              <a:solidFill>
                <a:srgbClr val="000000"/>
              </a:solidFill>
              <a:latin typeface="Arial"/>
            </a:endParaRPr>
          </a:p>
          <a:p>
            <a:pPr marL="343080" indent="-342720" algn="just">
              <a:lnSpc>
                <a:spcPct val="110000"/>
              </a:lnSpc>
              <a:buClr>
                <a:srgbClr val="000000"/>
              </a:buClr>
              <a:buFont typeface="Arial"/>
              <a:buChar char="•"/>
            </a:pPr>
            <a:r>
              <a:rPr b="0" lang="en-IN" sz="2800" spc="-1" strike="noStrike">
                <a:solidFill>
                  <a:srgbClr val="000000"/>
                </a:solidFill>
                <a:latin typeface="Arial"/>
              </a:rPr>
              <a:t>The procedures support the following operations:</a:t>
            </a:r>
            <a:endParaRPr b="0" lang="en-US" sz="2800" spc="-1" strike="noStrike">
              <a:solidFill>
                <a:srgbClr val="000000"/>
              </a:solidFill>
              <a:latin typeface="Arial"/>
            </a:endParaRPr>
          </a:p>
          <a:p>
            <a:pPr lvl="1" marL="743040" indent="-285480" algn="just">
              <a:lnSpc>
                <a:spcPct val="110000"/>
              </a:lnSpc>
              <a:buClr>
                <a:srgbClr val="000000"/>
              </a:buClr>
              <a:buFont typeface="Arial"/>
              <a:buChar char="–"/>
            </a:pPr>
            <a:r>
              <a:rPr b="0" lang="en-IN" sz="2400" spc="-1" strike="noStrike">
                <a:solidFill>
                  <a:srgbClr val="000000"/>
                </a:solidFill>
                <a:latin typeface="Arial"/>
              </a:rPr>
              <a:t>Searching for a file within a directory</a:t>
            </a:r>
            <a:endParaRPr b="0" lang="en-US" sz="2400" spc="-1" strike="noStrike">
              <a:solidFill>
                <a:srgbClr val="000000"/>
              </a:solidFill>
              <a:latin typeface="Arial"/>
            </a:endParaRPr>
          </a:p>
          <a:p>
            <a:pPr lvl="1" marL="743040" indent="-285480" algn="just">
              <a:lnSpc>
                <a:spcPct val="110000"/>
              </a:lnSpc>
              <a:buClr>
                <a:srgbClr val="000000"/>
              </a:buClr>
              <a:buFont typeface="Arial"/>
              <a:buChar char="–"/>
            </a:pPr>
            <a:r>
              <a:rPr b="0" lang="en-IN" sz="2400" spc="-1" strike="noStrike">
                <a:solidFill>
                  <a:srgbClr val="000000"/>
                </a:solidFill>
                <a:latin typeface="Arial"/>
              </a:rPr>
              <a:t>Reading a set of directory entries</a:t>
            </a:r>
            <a:endParaRPr b="0" lang="en-US" sz="2400" spc="-1" strike="noStrike">
              <a:solidFill>
                <a:srgbClr val="000000"/>
              </a:solidFill>
              <a:latin typeface="Arial"/>
            </a:endParaRPr>
          </a:p>
          <a:p>
            <a:pPr lvl="1" marL="743040" indent="-285480" algn="just">
              <a:lnSpc>
                <a:spcPct val="110000"/>
              </a:lnSpc>
              <a:buClr>
                <a:srgbClr val="000000"/>
              </a:buClr>
              <a:buFont typeface="Arial"/>
              <a:buChar char="–"/>
            </a:pPr>
            <a:r>
              <a:rPr b="0" lang="en-IN" sz="2400" spc="-1" strike="noStrike">
                <a:solidFill>
                  <a:srgbClr val="000000"/>
                </a:solidFill>
                <a:latin typeface="Arial"/>
              </a:rPr>
              <a:t>Manipulating links and directories</a:t>
            </a:r>
            <a:endParaRPr b="0" lang="en-US" sz="2400" spc="-1" strike="noStrike">
              <a:solidFill>
                <a:srgbClr val="000000"/>
              </a:solidFill>
              <a:latin typeface="Arial"/>
            </a:endParaRPr>
          </a:p>
          <a:p>
            <a:pPr lvl="1" marL="743040" indent="-285480" algn="just">
              <a:lnSpc>
                <a:spcPct val="110000"/>
              </a:lnSpc>
              <a:buClr>
                <a:srgbClr val="000000"/>
              </a:buClr>
              <a:buFont typeface="Arial"/>
              <a:buChar char="–"/>
            </a:pPr>
            <a:r>
              <a:rPr b="0" lang="en-IN" sz="2400" spc="-1" strike="noStrike">
                <a:solidFill>
                  <a:srgbClr val="000000"/>
                </a:solidFill>
                <a:latin typeface="Arial"/>
              </a:rPr>
              <a:t>Accessing file attributes</a:t>
            </a:r>
            <a:endParaRPr b="0" lang="en-US" sz="2400" spc="-1" strike="noStrike">
              <a:solidFill>
                <a:srgbClr val="000000"/>
              </a:solidFill>
              <a:latin typeface="Arial"/>
            </a:endParaRPr>
          </a:p>
          <a:p>
            <a:pPr lvl="1" marL="743040" indent="-285480" algn="just">
              <a:lnSpc>
                <a:spcPct val="110000"/>
              </a:lnSpc>
              <a:buClr>
                <a:srgbClr val="000000"/>
              </a:buClr>
              <a:buFont typeface="Arial"/>
              <a:buChar char="–"/>
            </a:pPr>
            <a:r>
              <a:rPr b="0" lang="en-IN" sz="2400" spc="-1" strike="noStrike">
                <a:solidFill>
                  <a:srgbClr val="000000"/>
                </a:solidFill>
                <a:latin typeface="Arial"/>
              </a:rPr>
              <a:t>Reading and writing files</a:t>
            </a:r>
            <a:endParaRPr b="0" lang="en-US" sz="2400" spc="-1" strike="noStrike">
              <a:solidFill>
                <a:srgbClr val="000000"/>
              </a:solidFill>
              <a:latin typeface="Arial"/>
            </a:endParaRPr>
          </a:p>
          <a:p>
            <a:pPr marL="343080" indent="-342720" algn="just">
              <a:lnSpc>
                <a:spcPct val="110000"/>
              </a:lnSpc>
              <a:buClr>
                <a:srgbClr val="000000"/>
              </a:buClr>
              <a:buFont typeface="Arial"/>
              <a:buChar char="•"/>
            </a:pPr>
            <a:r>
              <a:rPr b="0" lang="en-IN" sz="2800" spc="-1" strike="noStrike">
                <a:solidFill>
                  <a:srgbClr val="000000"/>
                </a:solidFill>
                <a:latin typeface="Arial"/>
              </a:rPr>
              <a:t>These procedures can be invoked only after a file handle for the remotely mounted directory has been established after following a mount request that conforms to its export list</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TextShape 1"/>
          <p:cNvSpPr txBox="1"/>
          <p:nvPr/>
        </p:nvSpPr>
        <p:spPr>
          <a:xfrm>
            <a:off x="457200" y="116640"/>
            <a:ext cx="8229240" cy="93564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NFS Protocol</a:t>
            </a:r>
            <a:endParaRPr b="0" lang="en-US" sz="4000" spc="-1" strike="noStrike">
              <a:solidFill>
                <a:srgbClr val="000000"/>
              </a:solidFill>
              <a:latin typeface="Arial"/>
            </a:endParaRPr>
          </a:p>
        </p:txBody>
      </p:sp>
      <p:sp>
        <p:nvSpPr>
          <p:cNvPr id="275" name="TextShape 2"/>
          <p:cNvSpPr txBox="1"/>
          <p:nvPr/>
        </p:nvSpPr>
        <p:spPr>
          <a:xfrm>
            <a:off x="251640" y="1052640"/>
            <a:ext cx="8640720" cy="5616360"/>
          </a:xfrm>
          <a:prstGeom prst="rect">
            <a:avLst/>
          </a:prstGeom>
          <a:noFill/>
          <a:ln w="0">
            <a:noFill/>
          </a:ln>
        </p:spPr>
        <p:txBody>
          <a:bodyPr>
            <a:normAutofit/>
          </a:bodyPr>
          <a:p>
            <a:pPr marL="343080" indent="-342720" algn="just">
              <a:lnSpc>
                <a:spcPct val="100000"/>
              </a:lnSpc>
              <a:spcBef>
                <a:spcPts val="561"/>
              </a:spcBef>
              <a:buClr>
                <a:srgbClr val="000000"/>
              </a:buClr>
              <a:buFont typeface="Arial"/>
              <a:buChar char="•"/>
            </a:pPr>
            <a:r>
              <a:rPr b="0" lang="en-US" sz="2800" spc="-1" strike="noStrike">
                <a:solidFill>
                  <a:srgbClr val="000000"/>
                </a:solidFill>
                <a:latin typeface="Arial"/>
              </a:rPr>
              <a:t>File handle – a file-system identifier, and an inode number to identify the mounted directory within the exported file system</a:t>
            </a:r>
            <a:endParaRPr b="0" lang="en-US" sz="2800" spc="-1" strike="noStrike">
              <a:solidFill>
                <a:srgbClr val="000000"/>
              </a:solidFill>
              <a:latin typeface="Arial"/>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NFS servers is that they are stateless. </a:t>
            </a:r>
            <a:endParaRPr b="0" lang="en-US" sz="2800" spc="-1" strike="noStrike">
              <a:solidFill>
                <a:srgbClr val="000000"/>
              </a:solidFill>
              <a:latin typeface="Arial"/>
            </a:endParaRPr>
          </a:p>
          <a:p>
            <a:pPr lvl="1" marL="743040" indent="-285480" algn="just">
              <a:lnSpc>
                <a:spcPct val="100000"/>
              </a:lnSpc>
              <a:spcBef>
                <a:spcPts val="479"/>
              </a:spcBef>
              <a:buClr>
                <a:srgbClr val="000000"/>
              </a:buClr>
              <a:buFont typeface="Arial"/>
              <a:buChar char="–"/>
            </a:pPr>
            <a:r>
              <a:rPr b="0" lang="en-IN" sz="2400" spc="-1" strike="noStrike">
                <a:solidFill>
                  <a:srgbClr val="000000"/>
                </a:solidFill>
                <a:latin typeface="Arial"/>
              </a:rPr>
              <a:t>Servers do not maintain information about their clients from one access to another</a:t>
            </a:r>
            <a:endParaRPr b="0" lang="en-US" sz="2400" spc="-1" strike="noStrike">
              <a:solidFill>
                <a:srgbClr val="000000"/>
              </a:solidFill>
              <a:latin typeface="Arial"/>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Each server request has to provide a full set of arguments</a:t>
            </a:r>
            <a:endParaRPr b="0" lang="en-US" sz="2800" spc="-1" strike="noStrike">
              <a:solidFill>
                <a:srgbClr val="000000"/>
              </a:solidFill>
              <a:latin typeface="Arial"/>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Client list maintained at the servers is not essential for the correct operation of the client or the server, and hence it does not need to be restored after a server crash</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TextShape 1"/>
          <p:cNvSpPr txBox="1"/>
          <p:nvPr/>
        </p:nvSpPr>
        <p:spPr>
          <a:xfrm>
            <a:off x="457200" y="116640"/>
            <a:ext cx="8229240" cy="100764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NFS Protocol</a:t>
            </a:r>
            <a:endParaRPr b="0" lang="en-US" sz="4000" spc="-1" strike="noStrike">
              <a:solidFill>
                <a:srgbClr val="000000"/>
              </a:solidFill>
              <a:latin typeface="Arial"/>
            </a:endParaRPr>
          </a:p>
        </p:txBody>
      </p:sp>
      <p:sp>
        <p:nvSpPr>
          <p:cNvPr id="277" name="TextShape 2"/>
          <p:cNvSpPr txBox="1"/>
          <p:nvPr/>
        </p:nvSpPr>
        <p:spPr>
          <a:xfrm>
            <a:off x="251640" y="1196640"/>
            <a:ext cx="8712720" cy="4929120"/>
          </a:xfrm>
          <a:prstGeom prst="rect">
            <a:avLst/>
          </a:prstGeom>
          <a:noFill/>
          <a:ln w="0">
            <a:noFill/>
          </a:ln>
        </p:spPr>
        <p:txBody>
          <a:bodyPr>
            <a:normAutofit/>
          </a:bodyPr>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Directory-name-lookup cache on the client side holds the vnodes for remote directory names</a:t>
            </a:r>
            <a:endParaRPr b="0" lang="en-US" sz="2800" spc="-1" strike="noStrike">
              <a:solidFill>
                <a:srgbClr val="000000"/>
              </a:solidFill>
              <a:latin typeface="Arial"/>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Modified data must be committed to the server’s disk before results are returned to the client.</a:t>
            </a:r>
            <a:endParaRPr b="0" lang="en-US" sz="2800" spc="-1" strike="noStrike">
              <a:solidFill>
                <a:srgbClr val="000000"/>
              </a:solidFill>
              <a:latin typeface="Arial"/>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In case of server crash recovery will be invisible to a client</a:t>
            </a:r>
            <a:endParaRPr b="0" lang="en-US" sz="2800" spc="-1" strike="noStrike">
              <a:solidFill>
                <a:srgbClr val="000000"/>
              </a:solidFill>
              <a:latin typeface="Arial"/>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What about cached data at the client?</a:t>
            </a:r>
            <a:endParaRPr b="0" lang="en-US" sz="2800" spc="-1" strike="noStrike">
              <a:solidFill>
                <a:srgbClr val="000000"/>
              </a:solidFill>
              <a:latin typeface="Arial"/>
            </a:endParaRPr>
          </a:p>
          <a:p>
            <a:pPr marL="343080" indent="-342720" algn="just">
              <a:lnSpc>
                <a:spcPct val="100000"/>
              </a:lnSpc>
              <a:spcBef>
                <a:spcPts val="561"/>
              </a:spcBef>
              <a:buClr>
                <a:srgbClr val="000000"/>
              </a:buClr>
              <a:buFont typeface="Arial"/>
              <a:buChar char="•"/>
            </a:pPr>
            <a:r>
              <a:rPr b="0" lang="en-IN" sz="2800" spc="-1" strike="noStrike">
                <a:solidFill>
                  <a:srgbClr val="000000"/>
                </a:solidFill>
                <a:latin typeface="Arial"/>
              </a:rPr>
              <a:t>Further, a single NFS write procedure call is guaranteed to be atomic</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TextShape 1"/>
          <p:cNvSpPr txBox="1"/>
          <p:nvPr/>
        </p:nvSpPr>
        <p:spPr>
          <a:xfrm>
            <a:off x="611640" y="116640"/>
            <a:ext cx="8064360" cy="1223640"/>
          </a:xfrm>
          <a:prstGeom prst="rect">
            <a:avLst/>
          </a:prstGeom>
          <a:noFill/>
          <a:ln w="0">
            <a:noFill/>
          </a:ln>
        </p:spPr>
        <p:txBody>
          <a:bodyPr anchor="ctr">
            <a:normAutofit fontScale="85000"/>
          </a:bodyPr>
          <a:p>
            <a:pPr algn="ctr">
              <a:lnSpc>
                <a:spcPct val="100000"/>
              </a:lnSpc>
            </a:pPr>
            <a:r>
              <a:rPr b="0" lang="en-US" sz="4400" spc="-1" strike="noStrike">
                <a:solidFill>
                  <a:srgbClr val="c00000"/>
                </a:solidFill>
                <a:latin typeface="Arial"/>
              </a:rPr>
              <a:t>Three Major Layers of NFS Architecture </a:t>
            </a:r>
            <a:endParaRPr b="0" lang="en-US" sz="4400" spc="-1" strike="noStrike">
              <a:solidFill>
                <a:srgbClr val="000000"/>
              </a:solidFill>
              <a:latin typeface="Arial"/>
            </a:endParaRPr>
          </a:p>
        </p:txBody>
      </p:sp>
      <p:sp>
        <p:nvSpPr>
          <p:cNvPr id="279" name="TextShape 2"/>
          <p:cNvSpPr txBox="1"/>
          <p:nvPr/>
        </p:nvSpPr>
        <p:spPr>
          <a:xfrm>
            <a:off x="251640" y="1484640"/>
            <a:ext cx="8712720" cy="4530240"/>
          </a:xfrm>
          <a:prstGeom prst="rect">
            <a:avLst/>
          </a:prstGeom>
          <a:noFill/>
          <a:ln w="0">
            <a:noFill/>
          </a:ln>
        </p:spPr>
        <p:txBody>
          <a:bodyPr>
            <a:normAutofit fontScale="42000"/>
          </a:bodyPr>
          <a:p>
            <a:pPr marL="343080" indent="-342720" algn="just">
              <a:lnSpc>
                <a:spcPct val="120000"/>
              </a:lnSpc>
              <a:buClr>
                <a:srgbClr val="000000"/>
              </a:buClr>
              <a:buFont typeface="Arial"/>
              <a:buChar char="•"/>
            </a:pPr>
            <a:r>
              <a:rPr b="0" lang="en-US" sz="3200" spc="-1" strike="noStrike">
                <a:solidFill>
                  <a:srgbClr val="000000"/>
                </a:solidFill>
                <a:latin typeface="Arial"/>
              </a:rPr>
              <a:t>UNIX file-system interface (based on the </a:t>
            </a:r>
            <a:r>
              <a:rPr b="1" lang="en-US" sz="3200" spc="-1" strike="noStrike">
                <a:solidFill>
                  <a:srgbClr val="000000"/>
                </a:solidFill>
                <a:latin typeface="Arial"/>
              </a:rPr>
              <a:t>open, read, write</a:t>
            </a:r>
            <a:r>
              <a:rPr b="0" lang="en-US" sz="3200" spc="-1" strike="noStrike">
                <a:solidFill>
                  <a:srgbClr val="000000"/>
                </a:solidFill>
                <a:latin typeface="Arial"/>
              </a:rPr>
              <a:t>, and </a:t>
            </a:r>
            <a:r>
              <a:rPr b="1" lang="en-US" sz="3200" spc="-1" strike="noStrike">
                <a:solidFill>
                  <a:srgbClr val="000000"/>
                </a:solidFill>
                <a:latin typeface="Arial"/>
              </a:rPr>
              <a:t>close</a:t>
            </a:r>
            <a:r>
              <a:rPr b="0" lang="en-US" sz="3200" spc="-1" strike="noStrike">
                <a:solidFill>
                  <a:srgbClr val="000000"/>
                </a:solidFill>
                <a:latin typeface="Arial"/>
              </a:rPr>
              <a:t> calls, and </a:t>
            </a:r>
            <a:r>
              <a:rPr b="1" lang="en-US" sz="3200" spc="-1" strike="noStrike">
                <a:solidFill>
                  <a:srgbClr val="000000"/>
                </a:solidFill>
                <a:latin typeface="Arial"/>
              </a:rPr>
              <a:t>file descriptors</a:t>
            </a:r>
            <a:r>
              <a:rPr b="0" lang="en-US" sz="3200" spc="-1" strike="noStrike">
                <a:solidFill>
                  <a:srgbClr val="000000"/>
                </a:solidFill>
                <a:latin typeface="Arial"/>
              </a:rPr>
              <a:t>)</a:t>
            </a:r>
            <a:endParaRPr b="0" lang="en-US" sz="3200" spc="-1" strike="noStrike">
              <a:solidFill>
                <a:srgbClr val="000000"/>
              </a:solidFill>
              <a:latin typeface="Arial"/>
            </a:endParaRPr>
          </a:p>
          <a:p>
            <a:pPr marL="343080" indent="-342720" algn="just">
              <a:lnSpc>
                <a:spcPct val="120000"/>
              </a:lnSpc>
              <a:buClr>
                <a:srgbClr val="000000"/>
              </a:buClr>
              <a:buFont typeface="Arial"/>
              <a:buChar char="•"/>
            </a:pPr>
            <a:r>
              <a:rPr b="0" lang="en-US" sz="3200" spc="-1" strike="noStrike">
                <a:solidFill>
                  <a:srgbClr val="000000"/>
                </a:solidFill>
                <a:latin typeface="Arial"/>
              </a:rPr>
              <a:t>Virtual File System (VFS) layer – distinguishes local files from remote ones, and local files are further distinguished according to their file-system types</a:t>
            </a:r>
            <a:endParaRPr b="0" lang="en-US" sz="3200" spc="-1" strike="noStrike">
              <a:solidFill>
                <a:srgbClr val="000000"/>
              </a:solidFill>
              <a:latin typeface="Arial"/>
            </a:endParaRPr>
          </a:p>
          <a:p>
            <a:pPr lvl="1" marL="743040" indent="-285480" algn="just">
              <a:lnSpc>
                <a:spcPct val="120000"/>
              </a:lnSpc>
              <a:buClr>
                <a:srgbClr val="000000"/>
              </a:buClr>
              <a:buFont typeface="Arial"/>
              <a:buChar char="–"/>
            </a:pPr>
            <a:r>
              <a:rPr b="0" lang="en-US" sz="2800" spc="-1" strike="noStrike">
                <a:solidFill>
                  <a:srgbClr val="000000"/>
                </a:solidFill>
                <a:latin typeface="Arial"/>
              </a:rPr>
              <a:t>The VFS activates file-system-specific operations to handle local requests according to their file-system types </a:t>
            </a:r>
            <a:endParaRPr b="0" lang="en-US" sz="2800" spc="-1" strike="noStrike">
              <a:solidFill>
                <a:srgbClr val="000000"/>
              </a:solidFill>
              <a:latin typeface="Arial"/>
            </a:endParaRPr>
          </a:p>
          <a:p>
            <a:pPr lvl="1" marL="743040" indent="-285480" algn="just">
              <a:lnSpc>
                <a:spcPct val="120000"/>
              </a:lnSpc>
              <a:buClr>
                <a:srgbClr val="000000"/>
              </a:buClr>
              <a:buFont typeface="Arial"/>
              <a:buChar char="–"/>
            </a:pPr>
            <a:r>
              <a:rPr b="0" lang="en-US" sz="2800" spc="-1" strike="noStrike">
                <a:solidFill>
                  <a:srgbClr val="000000"/>
                </a:solidFill>
                <a:latin typeface="Arial"/>
              </a:rPr>
              <a:t>Calls the NFS protocol procedures for remote requests</a:t>
            </a:r>
            <a:endParaRPr b="0" lang="en-US" sz="2800" spc="-1" strike="noStrike">
              <a:solidFill>
                <a:srgbClr val="000000"/>
              </a:solidFill>
              <a:latin typeface="Arial"/>
            </a:endParaRPr>
          </a:p>
          <a:p>
            <a:pPr marL="343080" indent="-342720" algn="just">
              <a:lnSpc>
                <a:spcPct val="120000"/>
              </a:lnSpc>
              <a:buClr>
                <a:srgbClr val="000000"/>
              </a:buClr>
              <a:buFont typeface="Arial"/>
              <a:buChar char="•"/>
            </a:pPr>
            <a:r>
              <a:rPr b="0" lang="en-US" sz="3200" spc="-1" strike="noStrike">
                <a:solidFill>
                  <a:srgbClr val="000000"/>
                </a:solidFill>
                <a:latin typeface="Arial"/>
              </a:rPr>
              <a:t>NFS service layer – bottom layer of the architecture</a:t>
            </a:r>
            <a:endParaRPr b="0" lang="en-US" sz="3200" spc="-1" strike="noStrike">
              <a:solidFill>
                <a:srgbClr val="000000"/>
              </a:solidFill>
              <a:latin typeface="Arial"/>
            </a:endParaRPr>
          </a:p>
          <a:p>
            <a:pPr lvl="1" marL="743040" indent="-285480" algn="just">
              <a:lnSpc>
                <a:spcPct val="120000"/>
              </a:lnSpc>
              <a:buClr>
                <a:srgbClr val="000000"/>
              </a:buClr>
              <a:buFont typeface="Arial"/>
              <a:buChar char="–"/>
            </a:pPr>
            <a:r>
              <a:rPr b="0" lang="en-US" sz="2800" spc="-1" strike="noStrike">
                <a:solidFill>
                  <a:srgbClr val="000000"/>
                </a:solidFill>
                <a:latin typeface="Arial"/>
              </a:rPr>
              <a:t>Implements the NFS protocol</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TextShape 1"/>
          <p:cNvSpPr txBox="1"/>
          <p:nvPr/>
        </p:nvSpPr>
        <p:spPr>
          <a:xfrm>
            <a:off x="467640" y="188640"/>
            <a:ext cx="8229240" cy="849600"/>
          </a:xfrm>
          <a:prstGeom prst="rect">
            <a:avLst/>
          </a:prstGeom>
          <a:noFill/>
          <a:ln w="0">
            <a:noFill/>
          </a:ln>
        </p:spPr>
        <p:txBody>
          <a:bodyPr anchor="ctr">
            <a:normAutofit/>
          </a:bodyPr>
          <a:p>
            <a:pPr algn="ctr">
              <a:lnSpc>
                <a:spcPct val="100000"/>
              </a:lnSpc>
            </a:pPr>
            <a:r>
              <a:rPr b="0" lang="en-IN" sz="4000" spc="-1" strike="noStrike">
                <a:solidFill>
                  <a:srgbClr val="c00000"/>
                </a:solidFill>
                <a:latin typeface="Arial"/>
              </a:rPr>
              <a:t>Remote file handling</a:t>
            </a:r>
            <a:endParaRPr b="0" lang="en-US" sz="4000" spc="-1" strike="noStrike">
              <a:solidFill>
                <a:srgbClr val="000000"/>
              </a:solidFill>
              <a:latin typeface="Arial"/>
            </a:endParaRPr>
          </a:p>
        </p:txBody>
      </p:sp>
      <p:sp>
        <p:nvSpPr>
          <p:cNvPr id="281" name="TextShape 2"/>
          <p:cNvSpPr txBox="1"/>
          <p:nvPr/>
        </p:nvSpPr>
        <p:spPr>
          <a:xfrm>
            <a:off x="251640" y="1052640"/>
            <a:ext cx="8712720" cy="5616360"/>
          </a:xfrm>
          <a:prstGeom prst="rect">
            <a:avLst/>
          </a:prstGeom>
          <a:noFill/>
          <a:ln w="0">
            <a:noFill/>
          </a:ln>
        </p:spPr>
        <p:txBody>
          <a:bodyPr>
            <a:noAutofit/>
          </a:bodyPr>
          <a:p>
            <a:pPr marL="514440" indent="-514080" algn="just">
              <a:lnSpc>
                <a:spcPct val="100000"/>
              </a:lnSpc>
              <a:buClr>
                <a:srgbClr val="000000"/>
              </a:buClr>
              <a:buFont typeface="Arial"/>
              <a:buAutoNum type="arabicPeriod"/>
            </a:pPr>
            <a:r>
              <a:rPr b="0" lang="en-IN" sz="2800" spc="-1" strike="noStrike">
                <a:solidFill>
                  <a:srgbClr val="000000"/>
                </a:solidFill>
                <a:latin typeface="Arial"/>
              </a:rPr>
              <a:t>The client initiates the operation with a regular system call. </a:t>
            </a:r>
            <a:endParaRPr b="0" lang="en-US" sz="2800" spc="-1" strike="noStrike">
              <a:solidFill>
                <a:srgbClr val="000000"/>
              </a:solidFill>
              <a:latin typeface="Arial"/>
            </a:endParaRPr>
          </a:p>
          <a:p>
            <a:pPr marL="514440" indent="-514080" algn="just">
              <a:lnSpc>
                <a:spcPct val="100000"/>
              </a:lnSpc>
              <a:buClr>
                <a:srgbClr val="000000"/>
              </a:buClr>
              <a:buFont typeface="Arial"/>
              <a:buAutoNum type="arabicPeriod"/>
            </a:pPr>
            <a:r>
              <a:rPr b="0" lang="en-IN" sz="2800" spc="-1" strike="noStrike">
                <a:solidFill>
                  <a:srgbClr val="000000"/>
                </a:solidFill>
                <a:latin typeface="Arial"/>
              </a:rPr>
              <a:t>The operating-system layer maps this call to a VFS operation on the appropriate vnode. </a:t>
            </a:r>
            <a:endParaRPr b="0" lang="en-US" sz="2800" spc="-1" strike="noStrike">
              <a:solidFill>
                <a:srgbClr val="000000"/>
              </a:solidFill>
              <a:latin typeface="Arial"/>
            </a:endParaRPr>
          </a:p>
          <a:p>
            <a:pPr marL="514440" indent="-514080" algn="just">
              <a:lnSpc>
                <a:spcPct val="100000"/>
              </a:lnSpc>
              <a:buClr>
                <a:srgbClr val="000000"/>
              </a:buClr>
              <a:buFont typeface="Arial"/>
              <a:buAutoNum type="arabicPeriod"/>
            </a:pPr>
            <a:r>
              <a:rPr b="0" lang="en-IN" sz="2800" spc="-1" strike="noStrike">
                <a:solidFill>
                  <a:srgbClr val="000000"/>
                </a:solidFill>
                <a:latin typeface="Arial"/>
              </a:rPr>
              <a:t>The VFS layer identifies the file as a remote one and invokes the appropriate NFS procedure. </a:t>
            </a:r>
            <a:endParaRPr b="0" lang="en-US" sz="2800" spc="-1" strike="noStrike">
              <a:solidFill>
                <a:srgbClr val="000000"/>
              </a:solidFill>
              <a:latin typeface="Arial"/>
            </a:endParaRPr>
          </a:p>
          <a:p>
            <a:pPr marL="514440" indent="-514080" algn="just">
              <a:lnSpc>
                <a:spcPct val="100000"/>
              </a:lnSpc>
              <a:buClr>
                <a:srgbClr val="000000"/>
              </a:buClr>
              <a:buFont typeface="Arial"/>
              <a:buAutoNum type="arabicPeriod"/>
            </a:pPr>
            <a:r>
              <a:rPr b="0" lang="en-IN" sz="2800" spc="-1" strike="noStrike">
                <a:solidFill>
                  <a:srgbClr val="000000"/>
                </a:solidFill>
                <a:latin typeface="Arial"/>
              </a:rPr>
              <a:t>An RPC call is made to the NFS service layer at the remote server. </a:t>
            </a:r>
            <a:endParaRPr b="0" lang="en-US" sz="2800" spc="-1" strike="noStrike">
              <a:solidFill>
                <a:srgbClr val="000000"/>
              </a:solidFill>
              <a:latin typeface="Arial"/>
            </a:endParaRPr>
          </a:p>
          <a:p>
            <a:pPr marL="514440" indent="-514080" algn="just">
              <a:lnSpc>
                <a:spcPct val="100000"/>
              </a:lnSpc>
              <a:buClr>
                <a:srgbClr val="000000"/>
              </a:buClr>
              <a:buFont typeface="Arial"/>
              <a:buAutoNum type="arabicPeriod"/>
            </a:pPr>
            <a:r>
              <a:rPr b="0" lang="en-IN" sz="2800" spc="-1" strike="noStrike">
                <a:solidFill>
                  <a:srgbClr val="000000"/>
                </a:solidFill>
                <a:latin typeface="Arial"/>
              </a:rPr>
              <a:t>This call is reinjected to the VFS layer on the remote system, which finds that it is local and invokes the appropriate file-system operation. </a:t>
            </a:r>
            <a:endParaRPr b="0" lang="en-US" sz="2800" spc="-1" strike="noStrike">
              <a:solidFill>
                <a:srgbClr val="000000"/>
              </a:solidFill>
              <a:latin typeface="Arial"/>
            </a:endParaRPr>
          </a:p>
          <a:p>
            <a:pPr marL="514440" indent="-514080" algn="just">
              <a:lnSpc>
                <a:spcPct val="100000"/>
              </a:lnSpc>
              <a:buClr>
                <a:srgbClr val="000000"/>
              </a:buClr>
              <a:buFont typeface="Arial"/>
              <a:buAutoNum type="arabicPeriod"/>
            </a:pPr>
            <a:r>
              <a:rPr b="0" lang="en-IN" sz="2800" spc="-1" strike="noStrike">
                <a:solidFill>
                  <a:srgbClr val="000000"/>
                </a:solidFill>
                <a:latin typeface="Arial"/>
              </a:rPr>
              <a:t>This path is retraced to return the result</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TextShape 1"/>
          <p:cNvSpPr txBox="1"/>
          <p:nvPr/>
        </p:nvSpPr>
        <p:spPr>
          <a:xfrm>
            <a:off x="457200" y="274680"/>
            <a:ext cx="8229240" cy="849600"/>
          </a:xfrm>
          <a:prstGeom prst="rect">
            <a:avLst/>
          </a:prstGeom>
          <a:noFill/>
          <a:ln w="0">
            <a:noFill/>
          </a:ln>
        </p:spPr>
        <p:txBody>
          <a:bodyPr anchor="ctr">
            <a:normAutofit/>
          </a:bodyPr>
          <a:p>
            <a:pPr algn="ctr">
              <a:lnSpc>
                <a:spcPct val="100000"/>
              </a:lnSpc>
            </a:pPr>
            <a:r>
              <a:rPr b="0" lang="en-IN" sz="4000" spc="-1" strike="noStrike">
                <a:solidFill>
                  <a:srgbClr val="c00000"/>
                </a:solidFill>
                <a:latin typeface="Arial"/>
              </a:rPr>
              <a:t>Path-name translation</a:t>
            </a:r>
            <a:endParaRPr b="0" lang="en-US" sz="4000" spc="-1" strike="noStrike">
              <a:solidFill>
                <a:srgbClr val="000000"/>
              </a:solidFill>
              <a:latin typeface="Arial"/>
            </a:endParaRPr>
          </a:p>
        </p:txBody>
      </p:sp>
      <p:sp>
        <p:nvSpPr>
          <p:cNvPr id="283" name="TextShape 2"/>
          <p:cNvSpPr txBox="1"/>
          <p:nvPr/>
        </p:nvSpPr>
        <p:spPr>
          <a:xfrm>
            <a:off x="251640" y="1600200"/>
            <a:ext cx="8640720" cy="4525560"/>
          </a:xfrm>
          <a:prstGeom prst="rect">
            <a:avLst/>
          </a:prstGeom>
          <a:noFill/>
          <a:ln w="0">
            <a:noFill/>
          </a:ln>
        </p:spPr>
        <p:txBody>
          <a:bodyPr>
            <a:normAutofit/>
          </a:bodyPr>
          <a:p>
            <a:pPr marL="343080" indent="-342720" algn="just">
              <a:lnSpc>
                <a:spcPct val="100000"/>
              </a:lnSpc>
              <a:buClr>
                <a:srgbClr val="000000"/>
              </a:buClr>
              <a:buFont typeface="Arial"/>
              <a:buChar char="•"/>
            </a:pPr>
            <a:r>
              <a:rPr b="0" lang="en-IN" sz="2800" spc="-1" strike="noStrike">
                <a:solidFill>
                  <a:srgbClr val="000000"/>
                </a:solidFill>
                <a:latin typeface="Arial"/>
              </a:rPr>
              <a:t>Path-name translation is done by breaking the path into component names and performing a separate NFS lookup call for every pair of component name and directory vnode. </a:t>
            </a:r>
            <a:endParaRPr b="0" lang="en-US" sz="2800" spc="-1" strike="noStrike">
              <a:solidFill>
                <a:srgbClr val="000000"/>
              </a:solidFill>
              <a:latin typeface="Arial"/>
            </a:endParaRPr>
          </a:p>
          <a:p>
            <a:pPr marL="343080" indent="-342720" algn="just">
              <a:lnSpc>
                <a:spcPct val="100000"/>
              </a:lnSpc>
              <a:buClr>
                <a:srgbClr val="000000"/>
              </a:buClr>
              <a:buFont typeface="Arial"/>
              <a:buChar char="•"/>
            </a:pPr>
            <a:r>
              <a:rPr b="0" lang="en-IN" sz="2800" spc="-1" strike="noStrike">
                <a:solidFill>
                  <a:srgbClr val="000000"/>
                </a:solidFill>
                <a:latin typeface="Arial"/>
              </a:rPr>
              <a:t>Once a mount point is crossed, every component lookup causes a separate RPC to the server.</a:t>
            </a:r>
            <a:endParaRPr b="0" lang="en-US" sz="2800" spc="-1" strike="noStrike">
              <a:solidFill>
                <a:srgbClr val="000000"/>
              </a:solidFill>
              <a:latin typeface="Arial"/>
            </a:endParaRPr>
          </a:p>
          <a:p>
            <a:pPr marL="343080" indent="-342720" algn="just">
              <a:lnSpc>
                <a:spcPct val="100000"/>
              </a:lnSpc>
              <a:buClr>
                <a:srgbClr val="000000"/>
              </a:buClr>
              <a:buFont typeface="Arial"/>
              <a:buChar char="•"/>
            </a:pPr>
            <a:r>
              <a:rPr b="0" lang="en-IN" sz="2800" spc="-1" strike="noStrike">
                <a:solidFill>
                  <a:srgbClr val="000000"/>
                </a:solidFill>
                <a:latin typeface="Arial"/>
              </a:rPr>
              <a:t>When a client has a cascading mount, more than one server can be involved in a path-name traversal.</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611640" y="141120"/>
            <a:ext cx="8074800" cy="911160"/>
          </a:xfrm>
          <a:prstGeom prst="rect">
            <a:avLst/>
          </a:prstGeom>
          <a:noFill/>
          <a:ln w="0">
            <a:noFill/>
          </a:ln>
        </p:spPr>
        <p:txBody>
          <a:bodyPr anchor="ctr">
            <a:normAutofit/>
          </a:bodyPr>
          <a:p>
            <a:pPr algn="ctr">
              <a:lnSpc>
                <a:spcPct val="100000"/>
              </a:lnSpc>
            </a:pPr>
            <a:r>
              <a:rPr b="0" lang="en-US" sz="4000" spc="-1" strike="noStrike">
                <a:solidFill>
                  <a:srgbClr val="c00000"/>
                </a:solidFill>
                <a:latin typeface="Arial"/>
              </a:rPr>
              <a:t>Disk Scheduling (Cont.)</a:t>
            </a:r>
            <a:endParaRPr b="0" lang="en-US" sz="4000" spc="-1" strike="noStrike">
              <a:solidFill>
                <a:srgbClr val="000000"/>
              </a:solidFill>
              <a:latin typeface="Arial"/>
            </a:endParaRPr>
          </a:p>
        </p:txBody>
      </p:sp>
      <p:sp>
        <p:nvSpPr>
          <p:cNvPr id="142" name="TextShape 2"/>
          <p:cNvSpPr txBox="1"/>
          <p:nvPr/>
        </p:nvSpPr>
        <p:spPr>
          <a:xfrm>
            <a:off x="251640" y="1167840"/>
            <a:ext cx="8712720" cy="5573160"/>
          </a:xfrm>
          <a:prstGeom prst="rect">
            <a:avLst/>
          </a:prstGeom>
          <a:noFill/>
          <a:ln w="0">
            <a:noFill/>
          </a:ln>
        </p:spPr>
        <p:txBody>
          <a:bodyPr>
            <a:noAutofit/>
          </a:bodyPr>
          <a:p>
            <a:pPr marL="343080" indent="-342720" algn="just">
              <a:lnSpc>
                <a:spcPct val="100000"/>
              </a:lnSpc>
              <a:spcBef>
                <a:spcPts val="561"/>
              </a:spcBef>
              <a:buClr>
                <a:srgbClr val="000000"/>
              </a:buClr>
              <a:buFont typeface="Arial"/>
              <a:buChar char="•"/>
              <a:tabLst>
                <a:tab algn="l" pos="1708200"/>
              </a:tabLst>
            </a:pPr>
            <a:r>
              <a:rPr b="0" lang="en-US" sz="2800" spc="-1" strike="noStrike">
                <a:solidFill>
                  <a:srgbClr val="000000"/>
                </a:solidFill>
                <a:latin typeface="Arial"/>
              </a:rPr>
              <a:t>There are many sources of disk I/O request</a:t>
            </a:r>
            <a:endParaRPr b="0" lang="en-US" sz="2800" spc="-1" strike="noStrike">
              <a:solidFill>
                <a:srgbClr val="000000"/>
              </a:solidFill>
              <a:latin typeface="Arial"/>
            </a:endParaRPr>
          </a:p>
          <a:p>
            <a:pPr lvl="1" marL="743040" indent="-285480" algn="just">
              <a:lnSpc>
                <a:spcPct val="100000"/>
              </a:lnSpc>
              <a:spcBef>
                <a:spcPts val="479"/>
              </a:spcBef>
              <a:buClr>
                <a:srgbClr val="000000"/>
              </a:buClr>
              <a:buFont typeface="Arial"/>
              <a:buChar char="–"/>
              <a:tabLst>
                <a:tab algn="l" pos="1708200"/>
              </a:tabLst>
            </a:pPr>
            <a:r>
              <a:rPr b="0" lang="en-US" sz="2400" spc="-1" strike="noStrike">
                <a:solidFill>
                  <a:srgbClr val="000000"/>
                </a:solidFill>
                <a:latin typeface="Arial"/>
              </a:rPr>
              <a:t>OS</a:t>
            </a:r>
            <a:endParaRPr b="0" lang="en-US" sz="2400" spc="-1" strike="noStrike">
              <a:solidFill>
                <a:srgbClr val="000000"/>
              </a:solidFill>
              <a:latin typeface="Arial"/>
            </a:endParaRPr>
          </a:p>
          <a:p>
            <a:pPr lvl="1" marL="743040" indent="-285480" algn="just">
              <a:lnSpc>
                <a:spcPct val="100000"/>
              </a:lnSpc>
              <a:spcBef>
                <a:spcPts val="479"/>
              </a:spcBef>
              <a:buClr>
                <a:srgbClr val="000000"/>
              </a:buClr>
              <a:buFont typeface="Arial"/>
              <a:buChar char="–"/>
              <a:tabLst>
                <a:tab algn="l" pos="1708200"/>
              </a:tabLst>
            </a:pPr>
            <a:r>
              <a:rPr b="0" lang="en-US" sz="2400" spc="-1" strike="noStrike">
                <a:solidFill>
                  <a:srgbClr val="000000"/>
                </a:solidFill>
                <a:latin typeface="Arial"/>
              </a:rPr>
              <a:t>System processes</a:t>
            </a:r>
            <a:endParaRPr b="0" lang="en-US" sz="2400" spc="-1" strike="noStrike">
              <a:solidFill>
                <a:srgbClr val="000000"/>
              </a:solidFill>
              <a:latin typeface="Arial"/>
            </a:endParaRPr>
          </a:p>
          <a:p>
            <a:pPr lvl="1" marL="743040" indent="-285480" algn="just">
              <a:lnSpc>
                <a:spcPct val="100000"/>
              </a:lnSpc>
              <a:spcBef>
                <a:spcPts val="479"/>
              </a:spcBef>
              <a:buClr>
                <a:srgbClr val="000000"/>
              </a:buClr>
              <a:buFont typeface="Arial"/>
              <a:buChar char="–"/>
              <a:tabLst>
                <a:tab algn="l" pos="1708200"/>
              </a:tabLst>
            </a:pPr>
            <a:r>
              <a:rPr b="0" lang="en-US" sz="2400" spc="-1" strike="noStrike">
                <a:solidFill>
                  <a:srgbClr val="000000"/>
                </a:solidFill>
                <a:latin typeface="Arial"/>
              </a:rPr>
              <a:t>Users processes</a:t>
            </a:r>
            <a:endParaRPr b="0" lang="en-US" sz="2400" spc="-1" strike="noStrike">
              <a:solidFill>
                <a:srgbClr val="000000"/>
              </a:solidFill>
              <a:latin typeface="Arial"/>
            </a:endParaRPr>
          </a:p>
          <a:p>
            <a:pPr marL="343080" indent="-342720" algn="just">
              <a:lnSpc>
                <a:spcPct val="100000"/>
              </a:lnSpc>
              <a:spcBef>
                <a:spcPts val="561"/>
              </a:spcBef>
              <a:buClr>
                <a:srgbClr val="000000"/>
              </a:buClr>
              <a:buFont typeface="Arial"/>
              <a:buChar char="•"/>
              <a:tabLst>
                <a:tab algn="l" pos="1708200"/>
              </a:tabLst>
            </a:pPr>
            <a:r>
              <a:rPr b="0" lang="en-US" sz="2800" spc="-1" strike="noStrike">
                <a:solidFill>
                  <a:srgbClr val="000000"/>
                </a:solidFill>
                <a:latin typeface="Arial"/>
              </a:rPr>
              <a:t>I/O request includes input or output mode, disk address, memory address, number of sectors to transfer</a:t>
            </a:r>
            <a:endParaRPr b="0" lang="en-US" sz="2800" spc="-1" strike="noStrike">
              <a:solidFill>
                <a:srgbClr val="000000"/>
              </a:solidFill>
              <a:latin typeface="Arial"/>
            </a:endParaRPr>
          </a:p>
          <a:p>
            <a:pPr marL="343080" indent="-342720" algn="just">
              <a:lnSpc>
                <a:spcPct val="100000"/>
              </a:lnSpc>
              <a:spcBef>
                <a:spcPts val="561"/>
              </a:spcBef>
              <a:buClr>
                <a:srgbClr val="000000"/>
              </a:buClr>
              <a:buFont typeface="Arial"/>
              <a:buChar char="•"/>
              <a:tabLst>
                <a:tab algn="l" pos="1708200"/>
              </a:tabLst>
            </a:pPr>
            <a:r>
              <a:rPr b="0" lang="en-US" sz="2800" spc="-1" strike="noStrike">
                <a:solidFill>
                  <a:srgbClr val="000000"/>
                </a:solidFill>
                <a:latin typeface="Arial"/>
              </a:rPr>
              <a:t>OS maintains queue of requests, per disk or device</a:t>
            </a:r>
            <a:endParaRPr b="0" lang="en-US" sz="2800" spc="-1" strike="noStrike">
              <a:solidFill>
                <a:srgbClr val="000000"/>
              </a:solidFill>
              <a:latin typeface="Arial"/>
            </a:endParaRPr>
          </a:p>
          <a:p>
            <a:pPr marL="343080" indent="-342720" algn="just">
              <a:lnSpc>
                <a:spcPct val="100000"/>
              </a:lnSpc>
              <a:spcBef>
                <a:spcPts val="561"/>
              </a:spcBef>
              <a:buClr>
                <a:srgbClr val="000000"/>
              </a:buClr>
              <a:buFont typeface="Arial"/>
              <a:buChar char="•"/>
              <a:tabLst>
                <a:tab algn="l" pos="1708200"/>
              </a:tabLst>
            </a:pPr>
            <a:r>
              <a:rPr b="0" lang="en-US" sz="2800" spc="-1" strike="noStrike">
                <a:solidFill>
                  <a:srgbClr val="000000"/>
                </a:solidFill>
                <a:latin typeface="Arial"/>
              </a:rPr>
              <a:t>Idle disk can immediately work on I/O request, </a:t>
            </a:r>
            <a:endParaRPr b="0" lang="en-US" sz="2800" spc="-1" strike="noStrike">
              <a:solidFill>
                <a:srgbClr val="000000"/>
              </a:solidFill>
              <a:latin typeface="Arial"/>
            </a:endParaRPr>
          </a:p>
          <a:p>
            <a:pPr marL="343080" indent="-342720" algn="just">
              <a:lnSpc>
                <a:spcPct val="100000"/>
              </a:lnSpc>
              <a:spcBef>
                <a:spcPts val="561"/>
              </a:spcBef>
              <a:buClr>
                <a:srgbClr val="000000"/>
              </a:buClr>
              <a:buFont typeface="Arial"/>
              <a:buChar char="•"/>
              <a:tabLst>
                <a:tab algn="l" pos="1708200"/>
              </a:tabLst>
            </a:pPr>
            <a:r>
              <a:rPr b="0" lang="en-US" sz="2800" spc="-1" strike="noStrike">
                <a:solidFill>
                  <a:srgbClr val="000000"/>
                </a:solidFill>
                <a:latin typeface="Arial"/>
              </a:rPr>
              <a:t>Busy disk will queue</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TextShape 1"/>
          <p:cNvSpPr txBox="1"/>
          <p:nvPr/>
        </p:nvSpPr>
        <p:spPr>
          <a:xfrm>
            <a:off x="683640" y="116640"/>
            <a:ext cx="7829280" cy="1295640"/>
          </a:xfrm>
          <a:prstGeom prst="rect">
            <a:avLst/>
          </a:prstGeom>
          <a:noFill/>
          <a:ln w="0">
            <a:noFill/>
          </a:ln>
        </p:spPr>
        <p:txBody>
          <a:bodyPr anchor="ctr">
            <a:normAutofit fontScale="94000"/>
          </a:bodyPr>
          <a:p>
            <a:pPr algn="ctr">
              <a:lnSpc>
                <a:spcPct val="100000"/>
              </a:lnSpc>
            </a:pPr>
            <a:r>
              <a:rPr b="0" lang="en-US" sz="4400" spc="-1" strike="noStrike">
                <a:solidFill>
                  <a:srgbClr val="c00000"/>
                </a:solidFill>
                <a:latin typeface="Arial"/>
              </a:rPr>
              <a:t>Schematic View of NFS Architecture</a:t>
            </a:r>
            <a:endParaRPr b="0" lang="en-US" sz="4400" spc="-1" strike="noStrike">
              <a:solidFill>
                <a:srgbClr val="000000"/>
              </a:solidFill>
              <a:latin typeface="Arial"/>
            </a:endParaRPr>
          </a:p>
        </p:txBody>
      </p:sp>
      <p:pic>
        <p:nvPicPr>
          <p:cNvPr id="285" name="Picture 5" descr=""/>
          <p:cNvPicPr/>
          <p:nvPr/>
        </p:nvPicPr>
        <p:blipFill>
          <a:blip r:embed="rId1"/>
          <a:stretch/>
        </p:blipFill>
        <p:spPr>
          <a:xfrm>
            <a:off x="1608120" y="1872720"/>
            <a:ext cx="6003720" cy="4508280"/>
          </a:xfrm>
          <a:prstGeom prst="rect">
            <a:avLst/>
          </a:prstGeom>
          <a:ln w="9525">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711360" y="141120"/>
            <a:ext cx="7975080" cy="576000"/>
          </a:xfrm>
          <a:prstGeom prst="rect">
            <a:avLst/>
          </a:prstGeom>
          <a:noFill/>
          <a:ln w="0">
            <a:noFill/>
          </a:ln>
        </p:spPr>
        <p:txBody>
          <a:bodyPr anchor="ctr">
            <a:normAutofit fontScale="67000"/>
          </a:bodyPr>
          <a:p>
            <a:pPr algn="ctr">
              <a:lnSpc>
                <a:spcPct val="100000"/>
              </a:lnSpc>
            </a:pPr>
            <a:r>
              <a:rPr b="0" lang="en-US" sz="4400" spc="-1" strike="noStrike">
                <a:solidFill>
                  <a:srgbClr val="c00000"/>
                </a:solidFill>
                <a:latin typeface="Arial"/>
              </a:rPr>
              <a:t>Disk Scheduling (Cont.)</a:t>
            </a:r>
            <a:endParaRPr b="0" lang="en-US" sz="4400" spc="-1" strike="noStrike">
              <a:solidFill>
                <a:srgbClr val="000000"/>
              </a:solidFill>
              <a:latin typeface="Arial"/>
            </a:endParaRPr>
          </a:p>
        </p:txBody>
      </p:sp>
      <p:sp>
        <p:nvSpPr>
          <p:cNvPr id="144" name="TextShape 2"/>
          <p:cNvSpPr txBox="1"/>
          <p:nvPr/>
        </p:nvSpPr>
        <p:spPr>
          <a:xfrm>
            <a:off x="251640" y="1023840"/>
            <a:ext cx="8712720" cy="5717160"/>
          </a:xfrm>
          <a:prstGeom prst="rect">
            <a:avLst/>
          </a:prstGeom>
          <a:noFill/>
          <a:ln w="0">
            <a:noFill/>
          </a:ln>
        </p:spPr>
        <p:txBody>
          <a:bodyPr>
            <a:normAutofit/>
          </a:bodyPr>
          <a:p>
            <a:pPr marL="343080" indent="-342720" algn="just">
              <a:lnSpc>
                <a:spcPct val="100000"/>
              </a:lnSpc>
              <a:spcBef>
                <a:spcPts val="561"/>
              </a:spcBef>
              <a:buClr>
                <a:srgbClr val="000000"/>
              </a:buClr>
              <a:buFont typeface="Arial"/>
              <a:buChar char="•"/>
              <a:tabLst>
                <a:tab algn="l" pos="1708200"/>
              </a:tabLst>
            </a:pPr>
            <a:r>
              <a:rPr b="0" lang="en-US" sz="2800" spc="-1" strike="noStrike">
                <a:solidFill>
                  <a:srgbClr val="000000"/>
                </a:solidFill>
                <a:latin typeface="Arial"/>
              </a:rPr>
              <a:t>Several algorithms exist to schedule the servicing of disk I/O requests</a:t>
            </a:r>
            <a:endParaRPr b="0" lang="en-US" sz="2800" spc="-1" strike="noStrike">
              <a:solidFill>
                <a:srgbClr val="000000"/>
              </a:solidFill>
              <a:latin typeface="Arial"/>
            </a:endParaRPr>
          </a:p>
          <a:p>
            <a:pPr marL="343080" indent="-342720" algn="just">
              <a:lnSpc>
                <a:spcPct val="100000"/>
              </a:lnSpc>
              <a:spcBef>
                <a:spcPts val="561"/>
              </a:spcBef>
              <a:buClr>
                <a:srgbClr val="0000ff"/>
              </a:buClr>
              <a:buFont typeface="Arial"/>
              <a:buChar char="•"/>
              <a:tabLst>
                <a:tab algn="l" pos="1708200"/>
              </a:tabLst>
            </a:pPr>
            <a:r>
              <a:rPr b="1" lang="en-US" sz="2800" spc="-1" strike="noStrike">
                <a:solidFill>
                  <a:srgbClr val="0000ff"/>
                </a:solidFill>
                <a:latin typeface="Arial"/>
              </a:rPr>
              <a:t>Example</a:t>
            </a:r>
            <a:r>
              <a:rPr b="0" lang="en-US" sz="2800" spc="-1" strike="noStrike">
                <a:solidFill>
                  <a:srgbClr val="000000"/>
                </a:solidFill>
                <a:latin typeface="Arial"/>
              </a:rPr>
              <a:t>: Assume request queue (0-199  Cyl Nos.)</a:t>
            </a:r>
            <a:endParaRPr b="0" lang="en-US" sz="2800" spc="-1" strike="noStrike">
              <a:solidFill>
                <a:srgbClr val="000000"/>
              </a:solidFill>
              <a:latin typeface="Arial"/>
            </a:endParaRPr>
          </a:p>
          <a:p>
            <a:pPr marL="343080" indent="-342720" algn="just">
              <a:lnSpc>
                <a:spcPct val="100000"/>
              </a:lnSpc>
              <a:spcBef>
                <a:spcPts val="561"/>
              </a:spcBef>
              <a:tabLst>
                <a:tab algn="l" pos="0"/>
              </a:tabLst>
            </a:pPr>
            <a:r>
              <a:rPr b="0" lang="en-US" sz="2800" spc="-1" strike="noStrike">
                <a:solidFill>
                  <a:srgbClr val="000000"/>
                </a:solidFill>
                <a:latin typeface="Arial"/>
              </a:rPr>
              <a:t>	</a:t>
            </a:r>
            <a:r>
              <a:rPr b="0" lang="en-US" sz="2800" spc="-1" strike="noStrike">
                <a:solidFill>
                  <a:srgbClr val="000000"/>
                </a:solidFill>
                <a:latin typeface="Arial"/>
              </a:rPr>
              <a:t>98, 183, 37, 122, 14, 124, 65, 67</a:t>
            </a:r>
            <a:endParaRPr b="0" lang="en-US" sz="2800" spc="-1" strike="noStrike">
              <a:solidFill>
                <a:srgbClr val="000000"/>
              </a:solidFill>
              <a:latin typeface="Arial"/>
            </a:endParaRPr>
          </a:p>
          <a:p>
            <a:pPr marL="343080" indent="-342720" algn="just">
              <a:lnSpc>
                <a:spcPct val="100000"/>
              </a:lnSpc>
              <a:spcBef>
                <a:spcPts val="561"/>
              </a:spcBef>
              <a:tabLst>
                <a:tab algn="l" pos="0"/>
              </a:tabLst>
            </a:pPr>
            <a:r>
              <a:rPr b="0" lang="en-US" sz="2800" spc="-1" strike="noStrike">
                <a:solidFill>
                  <a:srgbClr val="000000"/>
                </a:solidFill>
                <a:latin typeface="Arial"/>
              </a:rPr>
              <a:t>	</a:t>
            </a:r>
            <a:r>
              <a:rPr b="0" lang="en-US" sz="2800" spc="-1" strike="noStrike">
                <a:solidFill>
                  <a:srgbClr val="000000"/>
                </a:solidFill>
                <a:latin typeface="Arial"/>
              </a:rPr>
              <a:t>Head pointer 53</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457200" y="274680"/>
            <a:ext cx="8229240" cy="1142640"/>
          </a:xfrm>
          <a:prstGeom prst="rect">
            <a:avLst/>
          </a:prstGeom>
          <a:noFill/>
          <a:ln w="0">
            <a:noFill/>
          </a:ln>
        </p:spPr>
        <p:txBody>
          <a:bodyPr anchor="ctr">
            <a:normAutofit/>
          </a:bodyPr>
          <a:p>
            <a:pPr algn="ctr">
              <a:lnSpc>
                <a:spcPct val="100000"/>
              </a:lnSpc>
            </a:pPr>
            <a:r>
              <a:rPr b="0" lang="en-IN" sz="4000" spc="-1" strike="noStrike">
                <a:solidFill>
                  <a:srgbClr val="c00000"/>
                </a:solidFill>
                <a:latin typeface="Arial"/>
              </a:rPr>
              <a:t>First Come First Served (FCFS)</a:t>
            </a:r>
            <a:endParaRPr b="0" lang="en-US" sz="4000" spc="-1" strike="noStrike">
              <a:solidFill>
                <a:srgbClr val="000000"/>
              </a:solidFill>
              <a:latin typeface="Arial"/>
            </a:endParaRPr>
          </a:p>
        </p:txBody>
      </p:sp>
      <p:sp>
        <p:nvSpPr>
          <p:cNvPr id="146" name="TextShape 2"/>
          <p:cNvSpPr txBox="1"/>
          <p:nvPr/>
        </p:nvSpPr>
        <p:spPr>
          <a:xfrm>
            <a:off x="251640" y="1600200"/>
            <a:ext cx="8712720" cy="4525560"/>
          </a:xfrm>
          <a:prstGeom prst="rect">
            <a:avLst/>
          </a:prstGeom>
          <a:noFill/>
          <a:ln w="0">
            <a:noFill/>
          </a:ln>
        </p:spPr>
        <p:txBody>
          <a:bodyPr>
            <a:normAutofit/>
          </a:bodyPr>
          <a:p>
            <a:pPr marL="343080" indent="-342720" algn="just">
              <a:lnSpc>
                <a:spcPct val="100000"/>
              </a:lnSpc>
              <a:spcBef>
                <a:spcPts val="561"/>
              </a:spcBef>
              <a:tabLst>
                <a:tab algn="l" pos="0"/>
              </a:tabLst>
            </a:pPr>
            <a:r>
              <a:rPr b="0" lang="en-US" sz="2800" spc="-1" strike="noStrike">
                <a:solidFill>
                  <a:srgbClr val="000000"/>
                </a:solidFill>
                <a:latin typeface="Arial"/>
              </a:rPr>
              <a:t>98, 183, 37, 122, 14, 124, 65, 67</a:t>
            </a:r>
            <a:endParaRPr b="0" lang="en-US" sz="2800" spc="-1" strike="noStrike">
              <a:solidFill>
                <a:srgbClr val="000000"/>
              </a:solidFill>
              <a:latin typeface="Arial"/>
            </a:endParaRPr>
          </a:p>
          <a:p>
            <a:pPr marL="343080" indent="-342720" algn="just">
              <a:lnSpc>
                <a:spcPct val="100000"/>
              </a:lnSpc>
              <a:spcBef>
                <a:spcPts val="561"/>
              </a:spcBef>
              <a:tabLst>
                <a:tab algn="l" pos="0"/>
              </a:tabLst>
            </a:pPr>
            <a:r>
              <a:rPr b="0" lang="en-US" sz="2800" spc="-1" strike="noStrike">
                <a:solidFill>
                  <a:srgbClr val="000000"/>
                </a:solidFill>
                <a:latin typeface="Arial"/>
              </a:rPr>
              <a:t>	</a:t>
            </a:r>
            <a:r>
              <a:rPr b="0" lang="en-US" sz="2800" spc="-1" strike="noStrike">
                <a:solidFill>
                  <a:srgbClr val="000000"/>
                </a:solidFill>
                <a:latin typeface="Arial"/>
              </a:rPr>
              <a:t>Head pointer 53</a:t>
            </a:r>
            <a:endParaRPr b="0" lang="en-US" sz="2800" spc="-1" strike="noStrike">
              <a:solidFill>
                <a:srgbClr val="000000"/>
              </a:solidFill>
              <a:latin typeface="Arial"/>
            </a:endParaRPr>
          </a:p>
          <a:p>
            <a:pPr marL="343080" indent="-342720" algn="just">
              <a:lnSpc>
                <a:spcPct val="100000"/>
              </a:lnSpc>
              <a:spcBef>
                <a:spcPts val="561"/>
              </a:spcBef>
              <a:buClr>
                <a:srgbClr val="000000"/>
              </a:buClr>
              <a:buFont typeface="Arial"/>
              <a:buChar char="•"/>
              <a:tabLst>
                <a:tab algn="l" pos="0"/>
              </a:tabLst>
            </a:pPr>
            <a:r>
              <a:rPr b="0" lang="en-IN" sz="2800" spc="-1" strike="noStrike">
                <a:solidFill>
                  <a:srgbClr val="000000"/>
                </a:solidFill>
                <a:latin typeface="Arial"/>
              </a:rPr>
              <a:t>Head will first move from 53 to 98, then to 183, 37, 122, 14, 124, 65, and finally to 67, for a total head movement of 640 cylinders</a:t>
            </a:r>
            <a:endParaRPr b="0" lang="en-US" sz="2800" spc="-1" strike="noStrike">
              <a:solidFill>
                <a:srgbClr val="000000"/>
              </a:solidFill>
              <a:latin typeface="Arial"/>
            </a:endParaRPr>
          </a:p>
          <a:p>
            <a:pPr>
              <a:lnSpc>
                <a:spcPct val="100000"/>
              </a:lnSpc>
              <a:spcBef>
                <a:spcPts val="561"/>
              </a:spcBef>
              <a:tabLst>
                <a:tab algn="l" pos="0"/>
              </a:tabLst>
            </a:pP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998</TotalTime>
  <Application>LibreOffice/7.0.5.2$Windows_X86_64 LibreOffice_project/64390860c6cd0aca4beafafcfd84613dd9dfb63a</Application>
  <AppVersion>15.0000</AppVersion>
  <Words>3776</Words>
  <Paragraphs>374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2017-04-02T12:01:41Z</dcterms:created>
  <dc:creator>MAYANK</dc:creator>
  <dc:description/>
  <dc:language>en-US</dc:language>
  <cp:lastModifiedBy/>
  <dcterms:modified xsi:type="dcterms:W3CDTF">2021-05-01T11:10:53Z</dcterms:modified>
  <cp:revision>72</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31</vt:i4>
  </property>
  <property fmtid="{D5CDD505-2E9C-101B-9397-08002B2CF9AE}" pid="3" name="PresentationFormat">
    <vt:lpwstr>On-screen Show (4:3)</vt:lpwstr>
  </property>
  <property fmtid="{D5CDD505-2E9C-101B-9397-08002B2CF9AE}" pid="4" name="Slides">
    <vt:i4>70</vt:i4>
  </property>
</Properties>
</file>