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CE95-2D3A-4C45-884B-9D57A196A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DC08B-B319-44E8-9908-EA82BC97A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C46E-684A-429A-8272-1C4DC108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0E5B-580B-4B38-A668-48E494B2A19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E982-5EDB-4312-B14E-CEA7D5D4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55922-FD46-4ABF-B618-D89C0CA5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129-EA11-4ACC-B36F-971DA9B5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C37E-2E91-4C46-B862-A6224FCC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17350-3304-4113-9D08-8C2FA1779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0F43-D0AD-4262-8730-9EC79386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0E5B-580B-4B38-A668-48E494B2A19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F1E5-711A-4789-A2B9-50A5E256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F7E8-EC6C-4DFD-93B5-BE68F431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129-EA11-4ACC-B36F-971DA9B5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0AD9A-72E2-4453-8FBC-474935EFE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F6CE9-C09A-4594-BF3F-018529F9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1047-2DDB-4B29-97B7-42E28A25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0E5B-580B-4B38-A668-48E494B2A19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080C-6684-41D2-AFD1-F8260547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2868-8599-4CAA-9C1B-BEAACFAA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129-EA11-4ACC-B36F-971DA9B5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EAB0-857E-4C6E-8B6A-0D1C5ACB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16E8-834B-48B4-AB19-3BB9E23D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FFAC0-441F-4D58-9DEE-5A0DAD82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0E5B-580B-4B38-A668-48E494B2A19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9B5F-AA6E-4DFE-9AAD-52A5540B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4A4F-0967-4BDF-8F4D-511044F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129-EA11-4ACC-B36F-971DA9B5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0838-60DA-4B04-BB26-ECE54A40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762-7006-48DB-BD97-6C56D928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21FE-AE55-4EF1-B859-D1975969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0E5B-580B-4B38-A668-48E494B2A19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03D22-9759-4F7F-B4E7-EB4D2287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4885-943F-4E19-BC2F-871BAC1F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129-EA11-4ACC-B36F-971DA9B5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0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DEC1-D335-4D38-AB0D-DBAF510E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62BE-907B-47E0-B152-C82F53FD2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C83F8-00C0-4146-ABD1-F3A1BAEE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725C3-9E8B-4EC5-B7C1-6C2A3065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0E5B-580B-4B38-A668-48E494B2A19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DAC7-6DE9-496A-9582-66CBCEA8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CC322-CED4-42AE-80A6-DCAB912B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129-EA11-4ACC-B36F-971DA9B5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9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F0D3-AD67-4B67-831C-7FDD46FD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EBAF-96DB-4B09-B094-8712CF04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6CEEB-A68E-419E-8BC5-8B5D1E9F8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30FFE-3222-4281-914B-4706EB3CD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99601-DFA4-4EC3-8405-395758677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5EA4F-A632-4371-9EE1-E87669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0E5B-580B-4B38-A668-48E494B2A19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5CCE3-C3B6-48DE-A781-964DCF3E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96074-5EA5-4BD2-80CF-EAB60704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129-EA11-4ACC-B36F-971DA9B5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8EE5-80B6-4ADF-B794-CA862D79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03F71-5406-4A1F-B687-EB3060C8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0E5B-580B-4B38-A668-48E494B2A19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81E99-C4BF-47BC-8D80-293165AA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B9DF4-5F37-47D9-B19E-DAE42CC5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129-EA11-4ACC-B36F-971DA9B5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DE0F0-F55C-4964-A9C6-63377734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0E5B-580B-4B38-A668-48E494B2A19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EED2F-B163-4C94-8CA6-8FE9A0F7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BC6DE-BD67-49CD-B9FB-C0D4FA69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129-EA11-4ACC-B36F-971DA9B5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2710-D1AA-4454-AA94-8CCA5772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99EC-2D0F-4208-A1B1-686FFEC3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931DE-D429-4688-A36C-C8D1CD49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5EC9E-05D2-44F3-88FE-AFB4CF53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0E5B-580B-4B38-A668-48E494B2A19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85554-1FF1-4862-B4F9-AD36DADD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240E-3DA7-45BD-BCE3-2D64490C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129-EA11-4ACC-B36F-971DA9B5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9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6573-A937-4EF6-A73B-8F19C29A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C11CE-FD1A-4C54-98CB-2D5CE8FE3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092F0-FB5F-46C2-A5DF-ABA5862ED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9674F-E206-4DDC-91E8-8586EB65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0E5B-580B-4B38-A668-48E494B2A19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64137-0050-4E41-93B8-A0EADFE9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3661-1DC7-4F6D-B378-373943C2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8129-EA11-4ACC-B36F-971DA9B5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DF12D-5CE6-4054-96C6-3852DF9C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717B9-6B49-4173-BC36-A3E58B99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3655C-7F29-45D5-BE9D-ED492ADD6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0E5B-580B-4B38-A668-48E494B2A19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E5E08-5FC6-444C-BE97-E22D783AC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09B5-23CA-43BE-AD34-FA22F5D7D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08129-EA11-4ACC-B36F-971DA9B5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381F-2EED-4489-A845-41EFA1956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755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/>
              <a:t>Unsupervised &amp; Supervised Learning</a:t>
            </a:r>
          </a:p>
        </p:txBody>
      </p:sp>
      <p:pic>
        <p:nvPicPr>
          <p:cNvPr id="4" name="Picture 2" descr="DSI">
            <a:extLst>
              <a:ext uri="{FF2B5EF4-FFF2-40B4-BE49-F238E27FC236}">
                <a16:creationId xmlns:a16="http://schemas.microsoft.com/office/drawing/2014/main" id="{B8F1536F-38E3-4C1D-91F2-29C03965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93" y="1313829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3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B8B3-0346-4491-8A88-70651D8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A70C-DC6F-4BF5-BEB7-55B2894B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Supervised Learning</a:t>
            </a:r>
          </a:p>
        </p:txBody>
      </p:sp>
      <p:pic>
        <p:nvPicPr>
          <p:cNvPr id="4" name="Picture 2" descr="DSI">
            <a:extLst>
              <a:ext uri="{FF2B5EF4-FFF2-40B4-BE49-F238E27FC236}">
                <a16:creationId xmlns:a16="http://schemas.microsoft.com/office/drawing/2014/main" id="{6C1C9C58-B672-45D4-8764-388946C6F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450" y="375202"/>
            <a:ext cx="1037707" cy="103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B8B3-0346-4491-8A88-70651D8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A70C-DC6F-4BF5-BEB7-55B2894B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study of computer algorithms that improve automatically through experience.</a:t>
            </a:r>
          </a:p>
        </p:txBody>
      </p:sp>
      <p:pic>
        <p:nvPicPr>
          <p:cNvPr id="4" name="Picture 2" descr="DSI">
            <a:extLst>
              <a:ext uri="{FF2B5EF4-FFF2-40B4-BE49-F238E27FC236}">
                <a16:creationId xmlns:a16="http://schemas.microsoft.com/office/drawing/2014/main" id="{6C1C9C58-B672-45D4-8764-388946C6F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450" y="375202"/>
            <a:ext cx="1037707" cy="103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9D9C599-F918-471A-A784-E679F254FBC7}"/>
              </a:ext>
            </a:extLst>
          </p:cNvPr>
          <p:cNvSpPr/>
          <p:nvPr/>
        </p:nvSpPr>
        <p:spPr>
          <a:xfrm>
            <a:off x="5174973" y="3375990"/>
            <a:ext cx="1842053" cy="1842053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75C740-CB0B-4840-901B-4C6E7FD23B1E}"/>
              </a:ext>
            </a:extLst>
          </p:cNvPr>
          <p:cNvSpPr/>
          <p:nvPr/>
        </p:nvSpPr>
        <p:spPr>
          <a:xfrm>
            <a:off x="1881808" y="3375990"/>
            <a:ext cx="1842053" cy="1842053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F6F57-7D17-4E63-BBCF-FA978B5A0762}"/>
              </a:ext>
            </a:extLst>
          </p:cNvPr>
          <p:cNvSpPr/>
          <p:nvPr/>
        </p:nvSpPr>
        <p:spPr>
          <a:xfrm>
            <a:off x="8567530" y="3375989"/>
            <a:ext cx="1842053" cy="1842053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0E595E-A79A-4503-846D-B27A69DE3592}"/>
              </a:ext>
            </a:extLst>
          </p:cNvPr>
          <p:cNvSpPr/>
          <p:nvPr/>
        </p:nvSpPr>
        <p:spPr>
          <a:xfrm>
            <a:off x="4106517" y="4124305"/>
            <a:ext cx="685799" cy="345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491DD5E-68C1-4962-80D4-6BF10707534D}"/>
              </a:ext>
            </a:extLst>
          </p:cNvPr>
          <p:cNvSpPr/>
          <p:nvPr/>
        </p:nvSpPr>
        <p:spPr>
          <a:xfrm>
            <a:off x="7449378" y="4114794"/>
            <a:ext cx="685799" cy="345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A70C-DC6F-4BF5-BEB7-55B2894B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786" y="6414052"/>
            <a:ext cx="6026426" cy="2532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Source : https://www.wordstream.com/blog/ws/2017/07/28/machine-learning-applications</a:t>
            </a:r>
          </a:p>
        </p:txBody>
      </p:sp>
      <p:pic>
        <p:nvPicPr>
          <p:cNvPr id="4" name="Picture 2" descr="DSI">
            <a:extLst>
              <a:ext uri="{FF2B5EF4-FFF2-40B4-BE49-F238E27FC236}">
                <a16:creationId xmlns:a16="http://schemas.microsoft.com/office/drawing/2014/main" id="{6C1C9C58-B672-45D4-8764-388946C6F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450" y="375202"/>
            <a:ext cx="1037707" cy="103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diagram">
            <a:extLst>
              <a:ext uri="{FF2B5EF4-FFF2-40B4-BE49-F238E27FC236}">
                <a16:creationId xmlns:a16="http://schemas.microsoft.com/office/drawing/2014/main" id="{FF36C8C2-FDF8-40DC-92D0-7004B686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2" y="467967"/>
            <a:ext cx="7858136" cy="562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59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SI">
            <a:extLst>
              <a:ext uri="{FF2B5EF4-FFF2-40B4-BE49-F238E27FC236}">
                <a16:creationId xmlns:a16="http://schemas.microsoft.com/office/drawing/2014/main" id="{6C1C9C58-B672-45D4-8764-388946C6F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450" y="375202"/>
            <a:ext cx="1037707" cy="103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E5139D-B992-43FC-9EFF-F418EC99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of machine using information that is classified/labeled.</a:t>
            </a:r>
          </a:p>
          <a:p>
            <a:pPr marL="514350" indent="-514350">
              <a:buAutoNum type="arabicPeriod"/>
            </a:pPr>
            <a:r>
              <a:rPr lang="en-US" dirty="0"/>
              <a:t>Classification</a:t>
            </a:r>
          </a:p>
          <a:p>
            <a:pPr marL="514350" indent="-514350">
              <a:buAutoNum type="arabicPeriod"/>
            </a:pPr>
            <a:r>
              <a:rPr lang="en-US" dirty="0"/>
              <a:t>Regression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B00D3E-5854-413C-80C2-E68D9944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76174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SI">
            <a:extLst>
              <a:ext uri="{FF2B5EF4-FFF2-40B4-BE49-F238E27FC236}">
                <a16:creationId xmlns:a16="http://schemas.microsoft.com/office/drawing/2014/main" id="{6C1C9C58-B672-45D4-8764-388946C6F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450" y="375202"/>
            <a:ext cx="1037707" cy="103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E5139D-B992-43FC-9EFF-F418EC99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of machine using information that is not classified (no labeled)  and without guidance.</a:t>
            </a:r>
          </a:p>
          <a:p>
            <a:pPr marL="514350" indent="-514350">
              <a:buAutoNum type="arabicPeriod"/>
            </a:pPr>
            <a:r>
              <a:rPr lang="en-US" dirty="0"/>
              <a:t>Dimensional Reduction (Principal Component Analysis)</a:t>
            </a:r>
          </a:p>
          <a:p>
            <a:pPr marL="514350" indent="-514350">
              <a:buAutoNum type="arabicPeriod"/>
            </a:pPr>
            <a:r>
              <a:rPr lang="en-US" dirty="0"/>
              <a:t>Clustering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B00D3E-5854-413C-80C2-E68D9944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76487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SI">
            <a:extLst>
              <a:ext uri="{FF2B5EF4-FFF2-40B4-BE49-F238E27FC236}">
                <a16:creationId xmlns:a16="http://schemas.microsoft.com/office/drawing/2014/main" id="{6C1C9C58-B672-45D4-8764-388946C6F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450" y="375202"/>
            <a:ext cx="1037707" cy="103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E5139D-B992-43FC-9EFF-F418EC99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organizing objects into groups whose members are similar in some way.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/>
              <a:t>K-Means Clustering (define </a:t>
            </a:r>
            <a:r>
              <a:rPr lang="en-US" dirty="0"/>
              <a:t>K centroids/cluster)</a:t>
            </a:r>
          </a:p>
          <a:p>
            <a:pPr marL="514350" indent="-514350">
              <a:buAutoNum type="arabicPeriod"/>
            </a:pPr>
            <a:r>
              <a:rPr lang="en-US" dirty="0"/>
              <a:t>Fuzzy C-Means Clustering (data point can be assigned into more than one cluster)</a:t>
            </a:r>
          </a:p>
          <a:p>
            <a:pPr marL="514350" indent="-514350">
              <a:buAutoNum type="arabicPeriod"/>
            </a:pPr>
            <a:r>
              <a:rPr lang="en-US" dirty="0"/>
              <a:t>Hierarchical Clustering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B00D3E-5854-413C-80C2-E68D9944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97057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Unsupervised &amp; Supervised Learning</vt:lpstr>
      <vt:lpstr>Outline</vt:lpstr>
      <vt:lpstr>Machine Learning</vt:lpstr>
      <vt:lpstr>PowerPoint Presentation</vt:lpstr>
      <vt:lpstr>Supervised Learning</vt:lpstr>
      <vt:lpstr>Unsupervised Learning</vt:lpstr>
      <vt:lpstr>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&amp; Supervised Learning</dc:title>
  <dc:creator>lenovo pc</dc:creator>
  <cp:lastModifiedBy>lenovo pc</cp:lastModifiedBy>
  <cp:revision>10</cp:revision>
  <dcterms:created xsi:type="dcterms:W3CDTF">2020-11-07T06:08:24Z</dcterms:created>
  <dcterms:modified xsi:type="dcterms:W3CDTF">2020-11-07T07:53:25Z</dcterms:modified>
</cp:coreProperties>
</file>