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3ad232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3ad232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a3ad23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a3ad23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3ad232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3ad232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14f34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14f34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188" y="76188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alibri"/>
                <a:ea typeface="Calibri"/>
                <a:cs typeface="Calibri"/>
                <a:sym typeface="Calibri"/>
              </a:rPr>
              <a:t>PROJEK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2000">
                <a:latin typeface="Calibri"/>
                <a:ea typeface="Calibri"/>
                <a:cs typeface="Calibri"/>
                <a:sym typeface="Calibri"/>
              </a:rPr>
              <a:t>Data Science Club</a:t>
            </a:r>
            <a:r>
              <a:rPr lang="id" sz="2000">
                <a:latin typeface="Calibri"/>
                <a:ea typeface="Calibri"/>
                <a:cs typeface="Calibri"/>
                <a:sym typeface="Calibri"/>
              </a:rPr>
              <a:t> Universitas Trunojoyo Madura Pertemuan ke 8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24 Januari - 06 Februari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84775" y="445025"/>
            <a:ext cx="75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Instruksi Projek 2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000"/>
              <a:t>Data yang disediakan adalah data marketplace.csv. Lakukanlah eksplorasi data (EDA) menggunakan boxplot, correlation plot, histogram, barchart, line chart, dsb yang dapat menjawab pertanyaan dislide selanjutnya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44075" y="445025"/>
            <a:ext cx="73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pertanyaan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71025" y="112972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Berapa banyak observasi yang ada dalam dataset? Dan kolom mana yang tidak memiliki nilai duplikat / nilai unik?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Periksa tipe data dalam dataset. Lakukan beberapa perubahan tipe data jika ada tipe data yang salah.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Apakah ada nilai dalam variabel yang nol? Yang mana Jika ada beberapa variabel null pada dataset tersebut, silahkan isi nilainya dengan 0.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Apa jenis produk kategori yang dijual dalam kumpulan data?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Jenis produk apa yang termasuk dalam 3 produk teratas dalam penjualan?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Berdasarkan produk teratas pertama. Berapa harga rata-rata, dan seberapa bervariasinya harga jual? dan menampilkan visualisasi distribusi harga dengan histogram.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 dataset hanya dengan 'Samsung Galaxy A10s', dan temukan 3 kota pedagang terlaris. Tunjukkan dengan beberapa boxplot distribusi harga antara kota pedagang 3 teratas itu!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Ujilah perbedaan total_sold produk Samsung Galaxy A10s dengan Xiaomi Redmi 6A menggunakan t-sample test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id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Berikan kesimpulan dari jawaban yang telah didapatkan dari poin 1-8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330275" y="445025"/>
            <a:ext cx="75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datanya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3863"/>
            <a:ext cx="9144000" cy="24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182350" y="445025"/>
            <a:ext cx="76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Deskripsi Variabel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*Note: The date which a product of a merchant being recorded in one day Sku_name : The name of the product appear in marketplace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Product_id : Product type recorded in ID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Merchant_code : Merchant shops symbollized by code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Merchant_badge : Type of merchant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Product_type : The product being sold in a certain merchant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Merchant_city : Origin city of merchant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 : Available cash payment when the product arrived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 : Product pricing in the recorded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Stock : Stock of product in the recorded date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rating: average of rating for each product category (scale 1-100)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total_review: the number of customer give the review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total_sold: the number of product sold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