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67" d="100"/>
          <a:sy n="67" d="100"/>
        </p:scale>
        <p:origin x="84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10/24/2019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133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628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649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414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10/24/2019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658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10/24/2019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494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10/24/2019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649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10/24/2019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928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10/24/2019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706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10/24/2019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68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10/24/2019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4210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106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55" r:id="rId5"/>
    <p:sldLayoutId id="2147483761" r:id="rId6"/>
    <p:sldLayoutId id="2147483762" r:id="rId7"/>
    <p:sldLayoutId id="2147483752" r:id="rId8"/>
    <p:sldLayoutId id="2147483753" r:id="rId9"/>
    <p:sldLayoutId id="2147483754" r:id="rId10"/>
    <p:sldLayoutId id="214748375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>
            <a:extLst>
              <a:ext uri="{FF2B5EF4-FFF2-40B4-BE49-F238E27FC236}">
                <a16:creationId xmlns:a16="http://schemas.microsoft.com/office/drawing/2014/main" id="{D09ECA70-F76A-45FF-9014-AD0AC900B0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77" b="22323"/>
          <a:stretch/>
        </p:blipFill>
        <p:spPr>
          <a:xfrm>
            <a:off x="-44860" y="-120650"/>
            <a:ext cx="12191979" cy="6857990"/>
          </a:xfrm>
          <a:prstGeom prst="rect">
            <a:avLst/>
          </a:prstGeom>
        </p:spPr>
      </p:pic>
      <p:sp>
        <p:nvSpPr>
          <p:cNvPr id="16" name="Rectangle 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53732A-1A5A-4675-98CC-8ECB845146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>
            <a:normAutofit/>
          </a:bodyPr>
          <a:lstStyle/>
          <a:p>
            <a:r>
              <a:rPr lang="ru-RU" sz="5400" dirty="0">
                <a:solidFill>
                  <a:schemeClr val="tx1"/>
                </a:solidFill>
              </a:rPr>
              <a:t>Задача 14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56A7CD-9DCD-4836-B2E5-B1863B898E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3990546"/>
            <a:ext cx="4775075" cy="559656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Команда КРОШ</a:t>
            </a:r>
          </a:p>
        </p:txBody>
      </p:sp>
    </p:spTree>
    <p:extLst>
      <p:ext uri="{BB962C8B-B14F-4D97-AF65-F5344CB8AC3E}">
        <p14:creationId xmlns:p14="http://schemas.microsoft.com/office/powerpoint/2010/main" val="5167638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0C607-2B63-456B-8D68-44FEF0724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B5D25-E6E3-49E7-9080-B233F9724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26067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">
      <a:dk1>
        <a:srgbClr val="000000"/>
      </a:dk1>
      <a:lt1>
        <a:srgbClr val="FFFFFF"/>
      </a:lt1>
      <a:dk2>
        <a:srgbClr val="243741"/>
      </a:dk2>
      <a:lt2>
        <a:srgbClr val="E2E8E2"/>
      </a:lt2>
      <a:accent1>
        <a:srgbClr val="D838D6"/>
      </a:accent1>
      <a:accent2>
        <a:srgbClr val="8D33CA"/>
      </a:accent2>
      <a:accent3>
        <a:srgbClr val="6046DB"/>
      </a:accent3>
      <a:accent4>
        <a:srgbClr val="3558CA"/>
      </a:accent4>
      <a:accent5>
        <a:srgbClr val="38A1D8"/>
      </a:accent5>
      <a:accent6>
        <a:srgbClr val="23B6AC"/>
      </a:accent6>
      <a:hlink>
        <a:srgbClr val="4682C1"/>
      </a:hlink>
      <a:folHlink>
        <a:srgbClr val="7F7F7F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Garamond</vt:lpstr>
      <vt:lpstr>SavonVTI</vt:lpstr>
      <vt:lpstr>Задача 14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Задача 14</dc:title>
  <dc:creator>user</dc:creator>
  <cp:lastModifiedBy>user</cp:lastModifiedBy>
  <cp:revision>2</cp:revision>
  <dcterms:created xsi:type="dcterms:W3CDTF">2019-10-24T16:12:45Z</dcterms:created>
  <dcterms:modified xsi:type="dcterms:W3CDTF">2019-10-24T16:24:14Z</dcterms:modified>
</cp:coreProperties>
</file>