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9" r:id="rId3"/>
    <p:sldId id="281" r:id="rId4"/>
    <p:sldId id="284" r:id="rId5"/>
    <p:sldId id="262" r:id="rId6"/>
    <p:sldId id="294" r:id="rId7"/>
    <p:sldId id="268" r:id="rId8"/>
    <p:sldId id="285" r:id="rId9"/>
    <p:sldId id="293" r:id="rId10"/>
    <p:sldId id="289" r:id="rId11"/>
    <p:sldId id="288" r:id="rId12"/>
    <p:sldId id="277" r:id="rId13"/>
    <p:sldId id="29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F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9462" autoAdjust="0"/>
  </p:normalViewPr>
  <p:slideViewPr>
    <p:cSldViewPr>
      <p:cViewPr>
        <p:scale>
          <a:sx n="80" d="100"/>
          <a:sy n="80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D14E-C3D2-4154-A13B-7BA86EAC120A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E5C0-C812-4A02-9ED2-03AC698093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7D0D-87EE-451F-9E5F-DAABBD2F77FF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EF72-D80D-4A3F-A61D-2359F937A0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285992"/>
            <a:ext cx="7772400" cy="194421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Наименование проекта</a:t>
            </a:r>
            <a:endParaRPr lang="ru-RU" sz="3200" b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6165304"/>
            <a:ext cx="8215370" cy="450288"/>
          </a:xfrm>
        </p:spPr>
        <p:txBody>
          <a:bodyPr>
            <a:normAutofit/>
          </a:bodyPr>
          <a:lstStyle/>
          <a:p>
            <a:pPr algn="r"/>
            <a:r>
              <a:rPr lang="ru-RU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Руководитель проекта</a:t>
            </a:r>
            <a:r>
              <a:rPr lang="ru-RU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:</a:t>
            </a:r>
            <a:endParaRPr lang="ru-RU" sz="2200" i="1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500067"/>
            <a:ext cx="8429684" cy="12144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Информация о финансовых и инфраструктурных нуждах в начале производства для оказание  содействие инновационным технопарком «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Яшнабад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790083"/>
          <a:ext cx="8429625" cy="4266883"/>
        </p:xfrm>
        <a:graphic>
          <a:graphicData uri="http://schemas.openxmlformats.org/drawingml/2006/table">
            <a:tbl>
              <a:tblPr/>
              <a:tblGrid>
                <a:gridCol w="5000625"/>
                <a:gridCol w="34290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Общая площадь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(кв.м)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Земельные площади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(кв.м)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Производственные помещения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(кв.м)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Потребность в кредитных ресурсах  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млн.валюта в зависимости от проекта)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Потребность в электроэнергии (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кВт)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год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Потребность в природном газе (куб.м) 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год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9574">
                        <a:alpha val="2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Потребность в питьевой и технической воде (куб.м  в год)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Информация об инновационном проекте: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922338"/>
          <a:ext cx="8991600" cy="45357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3438"/>
                <a:gridCol w="4348162"/>
              </a:tblGrid>
              <a:tr h="85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Потенциальные потребители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продукции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85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Мощность создаваемого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предприятия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152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Прогнозируемый объем    </a:t>
                      </a:r>
                      <a:b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производства   продукции </a:t>
                      </a:r>
                      <a:b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(в натуральном и денежном  </a:t>
                      </a:r>
                      <a:b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выражении) 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464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Продажная стоимость  кг, литр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83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Количество создаваемых      </a:t>
                      </a:r>
                      <a:b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постоянных рабочих мест 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111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71435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Патент на </a:t>
            </a:r>
            <a:r>
              <a:rPr lang="ru-RU" b="1" dirty="0" smtClean="0"/>
              <a:t>изобретение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357430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Спасибо за внимание.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06" y="-142899"/>
            <a:ext cx="8643998" cy="37862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71414"/>
            <a:ext cx="8715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Новизна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проекта…</a:t>
            </a:r>
            <a:endParaRPr lang="ru-RU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14285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До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применение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98" y="142852"/>
            <a:ext cx="400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После  применение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4143372" y="285728"/>
            <a:ext cx="71438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Способы 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применения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Tekstowe 4"/>
          <p:cNvSpPr txBox="1"/>
          <p:nvPr/>
        </p:nvSpPr>
        <p:spPr>
          <a:xfrm>
            <a:off x="500034" y="1142984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Значение и Важность</a:t>
            </a:r>
            <a:endParaRPr lang="ru-RU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12725" y="142852"/>
          <a:ext cx="8534400" cy="7377113"/>
        </p:xfrm>
        <a:graphic>
          <a:graphicData uri="http://schemas.openxmlformats.org/presentationml/2006/ole">
            <p:oleObj spid="_x0000_s68610" name="Документ" r:id="rId3" imgW="5931442" imgH="5130904" progId="Word.Document.12">
              <p:embed/>
            </p:oleObj>
          </a:graphicData>
        </a:graphic>
      </p:graphicFrame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8596" y="142852"/>
            <a:ext cx="8358246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Этапы технологического процесса </a:t>
            </a:r>
            <a:r>
              <a:rPr lang="ru-RU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производства</a:t>
            </a:r>
            <a:endParaRPr lang="ru-RU" sz="2200" b="1" dirty="0" smtClean="0">
              <a:solidFill>
                <a:srgbClr val="FF0000"/>
              </a:solidFill>
              <a:ea typeface="Calibri" pitchFamily="34" charset="0"/>
              <a:cs typeface="Times New Roman" pitchFamily="18" charset="0"/>
            </a:endParaRPr>
          </a:p>
          <a:p>
            <a:pPr lvl="0" indent="449263" algn="ctr" fontAlgn="base">
              <a:spcBef>
                <a:spcPct val="0"/>
              </a:spcBef>
              <a:spcAft>
                <a:spcPct val="0"/>
              </a:spcAft>
            </a:pP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 этап </a:t>
            </a:r>
            <a:r>
              <a:rPr lang="ru-RU" sz="1900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19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endParaRPr lang="ru-RU" sz="190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этап </a:t>
            </a:r>
            <a:r>
              <a:rPr lang="ru-RU" sz="1900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190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</a:t>
            </a: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этап</a:t>
            </a: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</a:t>
            </a:r>
            <a:endParaRPr lang="ru-RU" sz="190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этап </a:t>
            </a:r>
            <a:r>
              <a:rPr lang="ru-RU" sz="1900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190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 этап </a:t>
            </a:r>
            <a:r>
              <a:rPr lang="ru-RU" sz="1900" dirty="0" smtClean="0">
                <a:ea typeface="Calibri" pitchFamily="34" charset="0"/>
                <a:cs typeface="Times New Roman" pitchFamily="18" charset="0"/>
              </a:rPr>
              <a:t>–</a:t>
            </a: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1900" dirty="0" smtClean="0">
              <a:latin typeface="Arial" pitchFamily="34" charset="0"/>
              <a:cs typeface="Arial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ru-RU" sz="19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этап </a:t>
            </a:r>
            <a:r>
              <a:rPr lang="ru-RU" sz="1900" dirty="0" smtClean="0">
                <a:ea typeface="Calibri" pitchFamily="34" charset="0"/>
                <a:cs typeface="Times New Roman" pitchFamily="18" charset="0"/>
              </a:rPr>
              <a:t>….</a:t>
            </a:r>
            <a:endParaRPr lang="ru-RU" sz="19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ru-RU" sz="19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19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1604" y="785794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Схема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производства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Стоимость инновационного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проекта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(применяемая валюта зависит от проекта)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285861"/>
          <a:ext cx="8715436" cy="47863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57718"/>
                <a:gridCol w="4357718"/>
              </a:tblGrid>
              <a:tr h="1234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Стоимость проекта </a:t>
                      </a: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 них: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Стоимость машин и оборудования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7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Стоимость СМР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Сумма оборотного капитала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428625" y="285750"/>
            <a:ext cx="8429625" cy="1214438"/>
          </a:xfrm>
        </p:spPr>
        <p:txBody>
          <a:bodyPr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финансирования проекта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1" y="1836738"/>
          <a:ext cx="8572500" cy="2878138"/>
        </p:xfrm>
        <a:graphic>
          <a:graphicData uri="http://schemas.openxmlformats.org/drawingml/2006/table">
            <a:tbl>
              <a:tblPr/>
              <a:tblGrid>
                <a:gridCol w="4643439"/>
                <a:gridCol w="3929061"/>
              </a:tblGrid>
              <a:tr h="101758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</a:t>
                      </a:r>
                      <a:r>
                        <a:rPr lang="ru-RU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Источники финансирования, всего: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</a:t>
                      </a:r>
                      <a:r>
                        <a:rPr lang="ru-RU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 </a:t>
                      </a:r>
                      <a:r>
                        <a:rPr lang="ru-RU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них</a:t>
                      </a:r>
                      <a:endParaRPr lang="ru-RU" sz="2000" b="0" i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 </a:t>
                      </a:r>
                      <a:r>
                        <a:rPr lang="ru-RU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Собственные средства</a:t>
                      </a: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20000"/>
                      </a:srgbClr>
                    </a:solidFill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1.2 Кредитные средства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A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174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Документ</vt:lpstr>
      <vt:lpstr>Наименование проекта</vt:lpstr>
      <vt:lpstr>Слайд 2</vt:lpstr>
      <vt:lpstr>Слайд 3</vt:lpstr>
      <vt:lpstr>Способы  применения</vt:lpstr>
      <vt:lpstr>Слайд 5</vt:lpstr>
      <vt:lpstr>Слайд 6</vt:lpstr>
      <vt:lpstr>Слайд 7</vt:lpstr>
      <vt:lpstr>Стоимость инновационного проекта (применяемая валюта зависит от проекта)</vt:lpstr>
      <vt:lpstr>Источники финансирования проекта</vt:lpstr>
      <vt:lpstr>Информация о финансовых и инфраструктурных нуждах в начале производства для оказание  содействие инновационным технопарком «Яшнабад».</vt:lpstr>
      <vt:lpstr>Информация об инновационном проекте: </vt:lpstr>
      <vt:lpstr>Слайд 12</vt:lpstr>
      <vt:lpstr>Слайд 13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производства однопроходного устройства OneTripPlow и внедрение инновационной технологии обработки земли OneTrip</dc:title>
  <dc:creator>Aziz</dc:creator>
  <cp:lastModifiedBy>Пользователь Windows</cp:lastModifiedBy>
  <cp:revision>132</cp:revision>
  <cp:lastPrinted>2017-08-16T13:45:59Z</cp:lastPrinted>
  <dcterms:created xsi:type="dcterms:W3CDTF">2017-08-16T14:44:00Z</dcterms:created>
  <dcterms:modified xsi:type="dcterms:W3CDTF">2017-11-14T12:39:56Z</dcterms:modified>
</cp:coreProperties>
</file>