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57a686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57a686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7a686c7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7a686c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7a686c7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7a686c7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7a686c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7a686c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57a686c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57a686c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7a686c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7a686c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57a686c7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57a686c7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for Plant Genomics and Crop Improvement</a:t>
            </a:r>
            <a:endParaRPr sz="67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Name : Rakhin  Mostafa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ID : 20101084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177175" y="182400"/>
            <a:ext cx="8848800" cy="4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Introduction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Importance of plant genomics and crop improvement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Role of high-throughput techniques in genomics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Transition from acquiring molecular phenotypes to leveraging data mining tools, especially deep learning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Deep Learning in Genomics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Explanation of deep learning and its significance in genomics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Key questions: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1. Modeling information flow from genomic DNA sequences to molecular phenotypes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2. Identifying functional variants in populations using deep learning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45925" y="182400"/>
            <a:ext cx="87861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9025" y="119850"/>
            <a:ext cx="8864400" cy="4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Deep Learning Models in Genomics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Overview of recent progress in molecular phenotype modeling using deep learning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Application in identifying functional variants for crop genetic improvement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Potential in Synthetic Biology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Using deep learning in synthetic biology to create novel genomic elements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Combination of deep learning and genome editing in 'Breeding 4.2' era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61550" y="166750"/>
            <a:ext cx="8817300" cy="4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45925" y="151125"/>
            <a:ext cx="8848800" cy="4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Deep Learning Concepts and Tools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Machine learning types: Supervised and Unsupervised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Overview of Artificial Neural Networks (ANNs) and Deep Neural Networks (DNNs)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Introduction to Convolutional Neural Networks (CNNs) and their application in plant biology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Challenges in Deep Learning for Genomics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Importance of model interpretability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Issues of overfitting and data dimensionality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Examples of deep learning models used in plant biology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63250" y="148500"/>
            <a:ext cx="9144000" cy="4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Deep Learning along the Central Dogma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Applications in DNA and gene properties analysis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Tools and approaches for modeling transcription factor binding sites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Comparative Analysis of CNNs and k-mer Methods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Efficiency of CNNs in feature extraction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Challenges in interpreting output from CNNs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k-mer approaches for sequence classification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99025" y="132900"/>
            <a:ext cx="87861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Protein Properties and Deep Learning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Deep learning in protein function analysis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Notable examples like Google’s AlphaFold and DeepNovo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 and Data Sharing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Importance of model zoos and data repositories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FAIR principles and Kipoi repository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Adapting models for plant genomics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Making Sense of Genomic Variation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Deep learning models for predicting molecular phenotypes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Breaking linkage disequilibrium in silico for causal variant identification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77175" y="119850"/>
            <a:ext cx="8786100" cy="49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Deep Learning for Breeding 4.0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Concept of breeding-by-editing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Role of deep learning in predicting beneficial and deleterious variants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Example: Editing the tomato CLAVATA3 gene (SlCLV3) promoter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Conclusion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Summary of how deep learning advances plant genomics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Future potential and challenges in the field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Script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099575" y="1839575"/>
            <a:ext cx="71760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Thank You</a:t>
            </a:r>
            <a:endParaRPr sz="5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