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eb6520d2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eb6520d2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eb6520d2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eb6520d2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eb6520d2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eb6520d2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eb6520d2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eb6520d2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eb6520d2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eb6520d2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eb6520d2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eb6520d2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505500" y="744300"/>
            <a:ext cx="8197800" cy="19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Deep Learning-Based Crop Disease Prediction with Application</a:t>
            </a:r>
            <a:endParaRPr sz="67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Rakhin Mostafa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ID : 20101084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Section : 1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Context </a:t>
            </a:r>
            <a:r>
              <a:rPr b="0" lang="en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Importance of agriculture in the economy; the role of plant disease identification.</a:t>
            </a:r>
            <a:endParaRPr b="0" sz="2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Challenge: </a:t>
            </a:r>
            <a:r>
              <a:rPr b="0" lang="en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Timely and efficient detection of plant diseases.</a:t>
            </a:r>
            <a:endParaRPr b="0" sz="2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Objective : </a:t>
            </a:r>
            <a:r>
              <a:rPr b="0" lang="en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Employ deep learning for early disease detection in plant leaves.</a:t>
            </a:r>
            <a:endParaRPr b="0" sz="5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06425" y="1181525"/>
            <a:ext cx="8296800" cy="21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79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79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 sz="209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Related Works</a:t>
            </a:r>
            <a:endParaRPr sz="209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2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90"/>
              <a:buFont typeface="Arial"/>
              <a:buChar char="-"/>
            </a:pPr>
            <a:r>
              <a:rPr lang="en" sz="179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Overview </a:t>
            </a:r>
            <a:r>
              <a:rPr b="0" lang="en" sz="179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Review of existing literature on leaf disease detection using deep learning.</a:t>
            </a:r>
            <a:endParaRPr b="0" sz="179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2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90"/>
              <a:buFont typeface="Arial"/>
              <a:buChar char="-"/>
            </a:pPr>
            <a:r>
              <a:rPr lang="en" sz="179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r>
              <a:rPr b="0" lang="en" sz="179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: Advantages of deep learning over traditional methods in agriculture.</a:t>
            </a:r>
            <a:endParaRPr b="0" sz="179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9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9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Proposed Metho</a:t>
            </a:r>
            <a:r>
              <a:rPr lang="en" sz="199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dology</a:t>
            </a:r>
            <a:endParaRPr sz="199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t/>
            </a:r>
            <a:endParaRPr sz="189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2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90"/>
              <a:buFont typeface="Arial"/>
              <a:buChar char="-"/>
            </a:pPr>
            <a:r>
              <a:rPr lang="en" sz="179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Dataset:</a:t>
            </a:r>
            <a:r>
              <a:rPr b="0" lang="en" sz="179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Description of the image dataset used (potatoes, tomatoes, peppers).</a:t>
            </a:r>
            <a:endParaRPr b="0" sz="179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2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90"/>
              <a:buFont typeface="Arial"/>
              <a:buChar char="-"/>
            </a:pPr>
            <a:r>
              <a:rPr lang="en" sz="179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Preprocessing :</a:t>
            </a:r>
            <a:r>
              <a:rPr b="0" lang="en" sz="179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Image processing techniques (rotation, resizing, shearing).</a:t>
            </a:r>
            <a:endParaRPr b="0" sz="179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 sz="179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-    Model Training </a:t>
            </a:r>
            <a:r>
              <a:rPr b="0" lang="en" sz="179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Training deep learning models with the dataset.</a:t>
            </a:r>
            <a:endParaRPr sz="51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Deep Learning Models</a:t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-"/>
            </a:pPr>
            <a:r>
              <a:rPr lang="en"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Models Used</a:t>
            </a:r>
            <a:r>
              <a:rPr b="0" lang="en"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: VGG-16, VGG-19, ResNet-50.</a:t>
            </a:r>
            <a:endParaRPr b="0" sz="1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-"/>
            </a:pPr>
            <a:r>
              <a:rPr lang="en"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Selection :</a:t>
            </a:r>
            <a:r>
              <a:rPr b="0" lang="en"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ResNet-50 chosen for its highest accuracy in detecting diseases.</a:t>
            </a:r>
            <a:endParaRPr b="0" sz="1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Experimental Setup</a:t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-"/>
            </a:pPr>
            <a:r>
              <a:rPr lang="en"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Setup Details :</a:t>
            </a:r>
            <a:r>
              <a:rPr b="0" lang="en"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Description of the hardware and software used for experiments.</a:t>
            </a:r>
            <a:endParaRPr b="0" sz="1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-"/>
            </a:pPr>
            <a:r>
              <a:rPr lang="en"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Performance Metrics :</a:t>
            </a:r>
            <a:r>
              <a:rPr b="0" lang="en"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Accuracy, precision, recall, F1-score.</a:t>
            </a:r>
            <a:endParaRPr b="0" sz="5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 sz="219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Application Areas</a:t>
            </a:r>
            <a:endParaRPr sz="219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0" lang="en" sz="199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sz="199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Impact : </a:t>
            </a:r>
            <a:r>
              <a:rPr b="0" lang="en" sz="199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Potential benefits of the application in agriculture.</a:t>
            </a:r>
            <a:endParaRPr b="0" sz="199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0" lang="en" sz="199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99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User Base </a:t>
            </a:r>
            <a:r>
              <a:rPr b="0" lang="en" sz="199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Target audience including farmers and agricultural specialists.</a:t>
            </a:r>
            <a:endParaRPr b="0" sz="199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9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 sz="219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Results Analysis</a:t>
            </a:r>
            <a:endParaRPr sz="219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0" lang="en" sz="199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99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Accuracy :</a:t>
            </a:r>
            <a:r>
              <a:rPr b="0" lang="en" sz="199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Presentation of experimental results showing the accuracy of the models.</a:t>
            </a:r>
            <a:endParaRPr b="0" sz="199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 sz="199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  Comparison : </a:t>
            </a:r>
            <a:r>
              <a:rPr b="0" lang="en" sz="199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Comparative analysis of ResNet-50 with other models.</a:t>
            </a:r>
            <a:endParaRPr sz="53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  <a:endParaRPr sz="2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-"/>
            </a:pP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Findings : </a:t>
            </a:r>
            <a:r>
              <a:rPr b="0"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Summary of the study’s results and its implications.</a:t>
            </a:r>
            <a:endParaRPr b="0"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-"/>
            </a:pP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Future Work :</a:t>
            </a:r>
            <a:r>
              <a:rPr b="0"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Potential improvements and future directions for research.</a:t>
            </a:r>
            <a:endParaRPr sz="5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Thank You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