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3810d4bf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3810d4b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and Natural language Processing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990000"/>
                </a:solidFill>
              </a:rPr>
              <a:t>Rakhin Mostafa</a:t>
            </a:r>
            <a:endParaRPr sz="20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990000"/>
                </a:solidFill>
              </a:rPr>
              <a:t>20101084</a:t>
            </a:r>
            <a:endParaRPr sz="20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000">
                <a:solidFill>
                  <a:srgbClr val="990000"/>
                </a:solidFill>
              </a:rPr>
              <a:t>Section:- 1</a:t>
            </a:r>
            <a:endParaRPr sz="2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94300" y="648900"/>
            <a:ext cx="70212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61C00"/>
                </a:solidFill>
              </a:rPr>
              <a:t>Introduction</a:t>
            </a:r>
            <a:endParaRPr sz="36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33">
                <a:solidFill>
                  <a:srgbClr val="134F5C"/>
                </a:solidFill>
              </a:rPr>
              <a:t>-</a:t>
            </a:r>
            <a:r>
              <a:rPr lang="en" sz="2711">
                <a:solidFill>
                  <a:srgbClr val="134F5C"/>
                </a:solidFill>
              </a:rPr>
              <a:t>Climate change has become a central topic  </a:t>
            </a:r>
            <a:endParaRPr sz="271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34F5C"/>
                </a:solidFill>
              </a:rPr>
              <a:t>–Human are responsible for this</a:t>
            </a:r>
            <a:endParaRPr sz="26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34F5C"/>
                </a:solidFill>
              </a:rPr>
              <a:t>- </a:t>
            </a:r>
            <a:r>
              <a:rPr lang="en" sz="2600">
                <a:solidFill>
                  <a:srgbClr val="134F5C"/>
                </a:solidFill>
              </a:rPr>
              <a:t>Natural Language Processing </a:t>
            </a:r>
            <a:r>
              <a:rPr lang="en" sz="2822">
                <a:solidFill>
                  <a:srgbClr val="134F5C"/>
                </a:solidFill>
              </a:rPr>
              <a:t>(NLP) is </a:t>
            </a:r>
            <a:r>
              <a:rPr lang="en" sz="2822">
                <a:solidFill>
                  <a:srgbClr val="134F5C"/>
                </a:solidFill>
              </a:rPr>
              <a:t>well positioned</a:t>
            </a:r>
            <a:r>
              <a:rPr lang="en" sz="2488">
                <a:solidFill>
                  <a:srgbClr val="134F5C"/>
                </a:solidFill>
              </a:rPr>
              <a:t> to help study the dynamics of the </a:t>
            </a:r>
            <a:r>
              <a:rPr lang="en" sz="2711">
                <a:solidFill>
                  <a:srgbClr val="134F5C"/>
                </a:solidFill>
              </a:rPr>
              <a:t>large scale</a:t>
            </a:r>
            <a:r>
              <a:rPr lang="en" sz="2711">
                <a:solidFill>
                  <a:srgbClr val="134F5C"/>
                </a:solidFill>
              </a:rPr>
              <a:t> and complex discourse on Climate Change.</a:t>
            </a:r>
            <a:r>
              <a:rPr lang="en" sz="2711">
                <a:solidFill>
                  <a:srgbClr val="CC0000"/>
                </a:solidFill>
              </a:rPr>
              <a:t> </a:t>
            </a:r>
            <a:endParaRPr sz="2711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054475" y="1523125"/>
            <a:ext cx="51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7" name="Google Shape;7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773550" y="562325"/>
            <a:ext cx="34329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highlight>
                  <a:schemeClr val="lt1"/>
                </a:highlight>
              </a:rPr>
              <a:t>Climate Change "Discourses</a:t>
            </a:r>
            <a:r>
              <a:rPr b="1" lang="en" sz="2300">
                <a:solidFill>
                  <a:srgbClr val="38761D"/>
                </a:solidFill>
                <a:highlight>
                  <a:schemeClr val="lt1"/>
                </a:highlight>
              </a:rPr>
              <a:t>"</a:t>
            </a:r>
            <a:endParaRPr b="1" sz="4200">
              <a:solidFill>
                <a:srgbClr val="38761D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2773550" y="13540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– </a:t>
            </a:r>
            <a:r>
              <a:rPr b="1" lang="en" sz="21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Different technical         media and in different genres</a:t>
            </a:r>
            <a:endParaRPr b="1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– </a:t>
            </a:r>
            <a:r>
              <a:rPr b="1" lang="en" sz="22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 Social communities </a:t>
            </a:r>
            <a:endParaRPr b="1" sz="22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Methods Applied</a:t>
            </a:r>
            <a:endParaRPr b="1" sz="30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b="1" lang="en" sz="18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Perform Bigram matching</a:t>
            </a:r>
            <a:endParaRPr b="1" sz="18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b="1"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Regex Search.</a:t>
            </a:r>
            <a:endParaRPr sz="24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b="1" lang="en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  <a:r>
              <a:rPr b="1"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b="1" lang="en" sz="1800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Topic modeling</a:t>
            </a:r>
            <a:endParaRPr b="1" sz="180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Methods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     Validity</a:t>
            </a:r>
            <a:endParaRPr b="0" sz="270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Reliability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248550" y="1851200"/>
            <a:ext cx="24816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Representativeness</a:t>
            </a:r>
            <a:endParaRPr b="0" sz="19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83100" y="735725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69138"/>
                </a:solidFill>
              </a:rPr>
              <a:t>Conc</a:t>
            </a:r>
            <a:r>
              <a:rPr b="1" lang="en" sz="3000">
                <a:solidFill>
                  <a:srgbClr val="E69138"/>
                </a:solidFill>
              </a:rPr>
              <a:t>lu</a:t>
            </a:r>
            <a:r>
              <a:rPr b="1" lang="en" sz="3000">
                <a:solidFill>
                  <a:srgbClr val="E69138"/>
                </a:solidFill>
              </a:rPr>
              <a:t>sion</a:t>
            </a:r>
            <a:endParaRPr b="1" sz="3000">
              <a:solidFill>
                <a:srgbClr val="E69138"/>
              </a:solidFill>
            </a:endParaRPr>
          </a:p>
          <a:p>
            <a:pPr indent="-35457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84"/>
              <a:buFont typeface="Arial"/>
              <a:buChar char="-"/>
            </a:pPr>
            <a:r>
              <a:rPr lang="en" sz="1983">
                <a:latin typeface="Arial"/>
                <a:ea typeface="Arial"/>
                <a:cs typeface="Arial"/>
                <a:sym typeface="Arial"/>
              </a:rPr>
              <a:t>Integrated knowledge platform that would extract relevant information.</a:t>
            </a:r>
            <a:endParaRPr sz="1983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general public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policy-making communities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scientific communities.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1143" r="1133" t="0"/>
          <a:stretch/>
        </p:blipFill>
        <p:spPr>
          <a:xfrm>
            <a:off x="4572000" y="0"/>
            <a:ext cx="50459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319850"/>
            <a:ext cx="85206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