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9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1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49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4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7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3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8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2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5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1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4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F5CE5-ED94-4092-A0F2-93BC8CE1B0B4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75B2-844E-4D32-97E1-46D7E9D0E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0376" y="93663"/>
            <a:ext cx="9144000" cy="118122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rebuchet MS (Заголовки)"/>
              </a:rPr>
              <a:t>Дипломная работа</a:t>
            </a:r>
            <a:endParaRPr lang="ru-RU" dirty="0">
              <a:latin typeface="Trebuchet MS (Заголовки)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0376" y="1474305"/>
            <a:ext cx="9144000" cy="5137510"/>
          </a:xfrm>
        </p:spPr>
        <p:txBody>
          <a:bodyPr>
            <a:normAutofit lnSpcReduction="10000"/>
          </a:bodyPr>
          <a:lstStyle/>
          <a:p>
            <a:endParaRPr lang="ru-RU" b="1" dirty="0" smtClean="0">
              <a:latin typeface="Trebuchet MS (Заголовки)"/>
              <a:cs typeface="Times New Roman" pitchFamily="18" charset="0"/>
            </a:endParaRPr>
          </a:p>
          <a:p>
            <a:r>
              <a:rPr lang="ru-RU" sz="2600" b="1" dirty="0">
                <a:latin typeface="Trebuchet MS (Заголовки)"/>
                <a:cs typeface="Times New Roman" pitchFamily="18" charset="0"/>
              </a:rPr>
              <a:t>С</a:t>
            </a:r>
            <a:r>
              <a:rPr lang="ru-RU" sz="2600" b="1" dirty="0" smtClean="0">
                <a:latin typeface="Trebuchet MS (Заголовки)"/>
                <a:cs typeface="Times New Roman" pitchFamily="18" charset="0"/>
              </a:rPr>
              <a:t>тудента группы  </a:t>
            </a:r>
            <a:r>
              <a:rPr lang="ru-RU" sz="2600" b="1" dirty="0" smtClean="0">
                <a:latin typeface="Trebuchet MS (Заголовки)"/>
              </a:rPr>
              <a:t>ППВ 30-01</a:t>
            </a:r>
            <a:endParaRPr lang="ru-RU" sz="2600" b="1" dirty="0">
              <a:latin typeface="Trebuchet MS (Заголовки)"/>
              <a:cs typeface="Times New Roman" pitchFamily="18" charset="0"/>
            </a:endParaRPr>
          </a:p>
          <a:p>
            <a:r>
              <a:rPr lang="ru-RU" sz="2600" b="1" dirty="0" smtClean="0">
                <a:latin typeface="Trebuchet MS (Заголовки)"/>
              </a:rPr>
              <a:t>Рахманова С.О. </a:t>
            </a:r>
          </a:p>
          <a:p>
            <a:endParaRPr lang="ru-RU" b="1" dirty="0" smtClean="0">
              <a:latin typeface="Trebuchet MS (Заголовки)"/>
            </a:endParaRPr>
          </a:p>
          <a:p>
            <a:r>
              <a:rPr lang="ru-RU" sz="4000" b="1" dirty="0" smtClean="0">
                <a:latin typeface="Trebuchet MS (Заголовки)"/>
                <a:cs typeface="Times New Roman" pitchFamily="18" charset="0"/>
              </a:rPr>
              <a:t>«Интернет</a:t>
            </a:r>
            <a:r>
              <a:rPr lang="en-US" sz="4000" b="1" dirty="0" smtClean="0">
                <a:latin typeface="Trebuchet MS (Заголовки)"/>
                <a:cs typeface="Times New Roman" pitchFamily="18" charset="0"/>
              </a:rPr>
              <a:t>-</a:t>
            </a:r>
            <a:r>
              <a:rPr lang="ru-RU" sz="4000" b="1" dirty="0" smtClean="0">
                <a:latin typeface="Trebuchet MS (Заголовки)"/>
                <a:cs typeface="Times New Roman" pitchFamily="18" charset="0"/>
              </a:rPr>
              <a:t>магазин </a:t>
            </a:r>
            <a:r>
              <a:rPr lang="en-US" sz="4000" b="1" dirty="0" err="1" smtClean="0">
                <a:latin typeface="Trebuchet MS (Заголовки)"/>
                <a:cs typeface="Times New Roman" pitchFamily="18" charset="0"/>
              </a:rPr>
              <a:t>TexDon</a:t>
            </a:r>
            <a:r>
              <a:rPr lang="ru-RU" sz="4000" b="1" dirty="0" smtClean="0">
                <a:latin typeface="Trebuchet MS (Заголовки)"/>
                <a:cs typeface="Times New Roman" pitchFamily="18" charset="0"/>
              </a:rPr>
              <a:t>»</a:t>
            </a:r>
          </a:p>
          <a:p>
            <a:pPr algn="r"/>
            <a:endParaRPr lang="ru-RU" b="1" dirty="0" smtClean="0">
              <a:solidFill>
                <a:srgbClr val="FFC000"/>
              </a:solidFill>
              <a:latin typeface="Trebuchet MS (Заголовки)"/>
              <a:cs typeface="Times New Roman" pitchFamily="18" charset="0"/>
            </a:endParaRPr>
          </a:p>
          <a:p>
            <a:pPr algn="r"/>
            <a:endParaRPr lang="ru-RU" b="1" dirty="0" smtClean="0">
              <a:solidFill>
                <a:srgbClr val="FFC000"/>
              </a:solidFill>
              <a:latin typeface="Trebuchet MS (Заголовки)"/>
              <a:cs typeface="Times New Roman" pitchFamily="18" charset="0"/>
            </a:endParaRPr>
          </a:p>
          <a:p>
            <a:r>
              <a:rPr lang="ru-RU" b="1" dirty="0" smtClean="0">
                <a:latin typeface="Trebuchet MS (Заголовки)"/>
                <a:cs typeface="Times New Roman" pitchFamily="18" charset="0"/>
              </a:rPr>
              <a:t>                                                              Научный руководитель: </a:t>
            </a:r>
          </a:p>
          <a:p>
            <a:pPr algn="l"/>
            <a:r>
              <a:rPr lang="ru-RU" b="1" dirty="0" smtClean="0">
                <a:latin typeface="Trebuchet MS (Заголовки)"/>
                <a:cs typeface="Times New Roman" pitchFamily="18" charset="0"/>
              </a:rPr>
              <a:t>                                                                             Овсяников А.С.</a:t>
            </a:r>
          </a:p>
          <a:p>
            <a:pPr algn="ctr"/>
            <a:r>
              <a:rPr lang="ru-RU" b="1" dirty="0" smtClean="0">
                <a:latin typeface="Trebuchet MS (Заголовки)"/>
                <a:cs typeface="Times New Roman" pitchFamily="18" charset="0"/>
              </a:rPr>
              <a:t>2019 г.</a:t>
            </a:r>
            <a:endParaRPr lang="en-US" b="1" dirty="0" smtClean="0">
              <a:latin typeface="Trebuchet MS (Заголовки)"/>
              <a:cs typeface="Times New Roman" pitchFamily="18" charset="0"/>
            </a:endParaRPr>
          </a:p>
          <a:p>
            <a:endParaRPr lang="en-US" b="1" dirty="0" smtClean="0">
              <a:solidFill>
                <a:srgbClr val="FFC000"/>
              </a:solidFill>
              <a:latin typeface="Trebuchet MS (Заголовки)"/>
              <a:cs typeface="Times New Roman" pitchFamily="18" charset="0"/>
            </a:endParaRPr>
          </a:p>
          <a:p>
            <a:endParaRPr lang="ru-RU" dirty="0" smtClean="0">
              <a:latin typeface="Trebuchet MS (Заголовки)"/>
            </a:endParaRPr>
          </a:p>
          <a:p>
            <a:endParaRPr lang="en-US" b="1" dirty="0" smtClean="0">
              <a:latin typeface="Trebuchet MS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2296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00834" y="167053"/>
            <a:ext cx="10018713" cy="562708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rebuchet MS (Заголовки)"/>
              </a:rPr>
              <a:t>Визуальный вид</a:t>
            </a:r>
            <a:r>
              <a:rPr lang="en-US" sz="3000" b="1" dirty="0">
                <a:latin typeface="Trebuchet MS (Заголовки)"/>
              </a:rPr>
              <a:t> </a:t>
            </a:r>
            <a:r>
              <a:rPr lang="ru-RU" sz="3000" b="1" dirty="0" smtClean="0">
                <a:latin typeface="Trebuchet MS (Заголовки)"/>
              </a:rPr>
              <a:t>Админ панели интернет-магазина</a:t>
            </a:r>
            <a:endParaRPr lang="ru-RU" sz="3000" b="1" dirty="0">
              <a:latin typeface="Trebuchet MS (Заголовки)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0"/>
          <a:stretch/>
        </p:blipFill>
        <p:spPr>
          <a:xfrm>
            <a:off x="1591405" y="1099038"/>
            <a:ext cx="10260623" cy="47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066" y="1248506"/>
            <a:ext cx="10018711" cy="3894993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rebuchet MS (Заголовки)"/>
              </a:rPr>
              <a:t>Приступим к реальному просмотру </a:t>
            </a:r>
            <a:br>
              <a:rPr lang="ru-RU" b="1" dirty="0" smtClean="0">
                <a:latin typeface="Trebuchet MS (Заголовки)"/>
              </a:rPr>
            </a:br>
            <a:r>
              <a:rPr lang="ru-RU" sz="1000" b="1" dirty="0" smtClean="0">
                <a:latin typeface="Trebuchet MS (Заголовки)"/>
              </a:rPr>
              <a:t> </a:t>
            </a:r>
            <a:r>
              <a:rPr lang="ru-RU" b="1" dirty="0" smtClean="0">
                <a:latin typeface="Trebuchet MS (Заголовки)"/>
              </a:rPr>
              <a:t/>
            </a:r>
            <a:br>
              <a:rPr lang="ru-RU" b="1" dirty="0" smtClean="0">
                <a:latin typeface="Trebuchet MS (Заголовки)"/>
              </a:rPr>
            </a:br>
            <a:r>
              <a:rPr lang="ru-RU" b="1" dirty="0" smtClean="0">
                <a:latin typeface="Trebuchet MS (Заголовки)"/>
              </a:rPr>
              <a:t>Интернет-магазина и Админ панели</a:t>
            </a:r>
            <a:endParaRPr lang="ru-RU" b="1" dirty="0">
              <a:latin typeface="Trebuchet MS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4232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1721704" y="720967"/>
            <a:ext cx="10018713" cy="4404945"/>
          </a:xfrm>
        </p:spPr>
        <p:txBody>
          <a:bodyPr/>
          <a:lstStyle/>
          <a:p>
            <a:r>
              <a:rPr lang="ru-RU" sz="3000" b="1" dirty="0" smtClean="0">
                <a:latin typeface="Trebuchet MS (Заголовки)"/>
              </a:rPr>
              <a:t>Цели:</a:t>
            </a:r>
          </a:p>
          <a:p>
            <a:endParaRPr lang="ru-RU" sz="1600" b="1" dirty="0" smtClean="0">
              <a:latin typeface="Trebuchet MS (Заголовки)"/>
            </a:endParaRP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rebuchet MS (Заголовки)"/>
              </a:rPr>
              <a:t>Разработка и </a:t>
            </a:r>
            <a:r>
              <a:rPr lang="ru-RU" dirty="0">
                <a:latin typeface="Trebuchet MS (Заголовки)"/>
              </a:rPr>
              <a:t>создание </a:t>
            </a:r>
            <a:r>
              <a:rPr lang="ru-RU" dirty="0" smtClean="0">
                <a:latin typeface="Trebuchet MS (Заголовки)"/>
              </a:rPr>
              <a:t>интернет-магазина </a:t>
            </a:r>
            <a:r>
              <a:rPr lang="ru-RU" dirty="0">
                <a:latin typeface="Trebuchet MS (Заголовки)"/>
              </a:rPr>
              <a:t>для индивидуального </a:t>
            </a:r>
            <a:r>
              <a:rPr lang="ru-RU" dirty="0" smtClean="0">
                <a:latin typeface="Trebuchet MS (Заголовки)"/>
              </a:rPr>
              <a:t>предпринимателя.</a:t>
            </a:r>
            <a:r>
              <a:rPr lang="ru-RU" dirty="0">
                <a:latin typeface="Trebuchet MS (Заголовки)"/>
              </a:rPr>
              <a:t> </a:t>
            </a:r>
            <a:endParaRPr lang="ru-RU" dirty="0" smtClean="0">
              <a:latin typeface="Trebuchet MS (Заголовки)"/>
            </a:endParaRPr>
          </a:p>
          <a:p>
            <a:pPr marL="457200" indent="-457200" algn="just">
              <a:buAutoNum type="arabicPeriod"/>
            </a:pPr>
            <a:r>
              <a:rPr lang="ru-RU" dirty="0">
                <a:latin typeface="Trebuchet MS (Заголовки)"/>
              </a:rPr>
              <a:t>Разработка и </a:t>
            </a:r>
            <a:r>
              <a:rPr lang="ru-RU" dirty="0" smtClean="0">
                <a:latin typeface="Trebuchet MS (Заголовки)"/>
              </a:rPr>
              <a:t>создание инструмента для администрирования и управления контентом интернет-магазин</a:t>
            </a:r>
            <a:r>
              <a:rPr lang="ru-RU" dirty="0">
                <a:latin typeface="Trebuchet MS (Заголовки)"/>
              </a:rPr>
              <a:t>а</a:t>
            </a:r>
            <a:r>
              <a:rPr lang="ru-RU" dirty="0" smtClean="0">
                <a:latin typeface="Trebuchet MS (Заголовки)"/>
              </a:rPr>
              <a:t>.</a:t>
            </a:r>
            <a:endParaRPr lang="ru-RU" dirty="0">
              <a:latin typeface="Trebuchet MS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877061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77740" y="1028697"/>
            <a:ext cx="10227045" cy="4859215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latin typeface="Trebuchet MS (Заголовки)"/>
              </a:rPr>
              <a:t>Задачи:</a:t>
            </a:r>
            <a:endParaRPr lang="ru-RU" sz="3000" b="1" dirty="0">
              <a:latin typeface="Trebuchet MS (Заголовки)"/>
            </a:endParaRPr>
          </a:p>
          <a:p>
            <a:endParaRPr lang="ru-RU" sz="1600" b="1" dirty="0">
              <a:latin typeface="Trebuchet MS (Заголовки)"/>
            </a:endParaRPr>
          </a:p>
          <a:p>
            <a:pPr marL="457200" indent="-457200" algn="just">
              <a:buFont typeface="Arial"/>
              <a:buAutoNum type="arabicPeriod"/>
            </a:pPr>
            <a:r>
              <a:rPr lang="ru-RU" dirty="0">
                <a:latin typeface="Trebuchet MS (Заголовки)"/>
              </a:rPr>
              <a:t>Разработка и нормализация реляционной базы данных;</a:t>
            </a:r>
          </a:p>
          <a:p>
            <a:pPr marL="457200" indent="-457200" algn="just">
              <a:buFont typeface="Arial"/>
              <a:buAutoNum type="arabicPeriod"/>
            </a:pPr>
            <a:r>
              <a:rPr lang="ru-RU" dirty="0">
                <a:latin typeface="Trebuchet MS (Заголовки)"/>
              </a:rPr>
              <a:t>Разработка одностраничного веб-дизайна интернет-магазина и админ панели, а также их </a:t>
            </a:r>
            <a:r>
              <a:rPr lang="en-US" dirty="0">
                <a:latin typeface="Trebuchet MS (Заголовки)"/>
              </a:rPr>
              <a:t>HTML – </a:t>
            </a:r>
            <a:r>
              <a:rPr lang="ru-RU" dirty="0" smtClean="0">
                <a:latin typeface="Trebuchet MS (Заголовки)"/>
              </a:rPr>
              <a:t>верстка;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rebuchet MS (Заголовки)"/>
              </a:rPr>
              <a:t>Написание кода </a:t>
            </a:r>
            <a:r>
              <a:rPr lang="ru-RU" dirty="0">
                <a:latin typeface="Trebuchet MS (Заголовки)"/>
              </a:rPr>
              <a:t>админ </a:t>
            </a:r>
            <a:r>
              <a:rPr lang="ru-RU" dirty="0" smtClean="0">
                <a:latin typeface="Trebuchet MS (Заголовки)"/>
              </a:rPr>
              <a:t>панели для </a:t>
            </a:r>
            <a:r>
              <a:rPr lang="ru-RU" dirty="0">
                <a:latin typeface="Trebuchet MS (Заголовки)"/>
              </a:rPr>
              <a:t>управления </a:t>
            </a:r>
            <a:r>
              <a:rPr lang="ru-RU" dirty="0" smtClean="0">
                <a:latin typeface="Trebuchet MS (Заголовки)"/>
              </a:rPr>
              <a:t>контентом интернет-магазина;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rebuchet MS (Заголовки)"/>
              </a:rPr>
              <a:t>Написание кода </a:t>
            </a:r>
            <a:r>
              <a:rPr lang="ru-RU" dirty="0">
                <a:latin typeface="Trebuchet MS (Заголовки)"/>
              </a:rPr>
              <a:t>к</a:t>
            </a:r>
            <a:r>
              <a:rPr lang="ru-RU" dirty="0" smtClean="0">
                <a:latin typeface="Trebuchet MS (Заголовки)"/>
              </a:rPr>
              <a:t>лиентской части </a:t>
            </a:r>
            <a:r>
              <a:rPr lang="ru-RU" dirty="0">
                <a:latin typeface="Trebuchet MS (Заголовки)"/>
              </a:rPr>
              <a:t>интернет-магазина</a:t>
            </a:r>
            <a:r>
              <a:rPr lang="ru-RU" dirty="0" smtClean="0">
                <a:latin typeface="Trebuchet MS (Заголовки)"/>
              </a:rPr>
              <a:t>;</a:t>
            </a:r>
            <a:endParaRPr lang="en-US" dirty="0" smtClean="0">
              <a:latin typeface="Trebuchet MS (Заголовки)"/>
            </a:endParaRP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rebuchet MS (Заголовки)"/>
              </a:rPr>
              <a:t>Оптимизация кода по передачи данных с</a:t>
            </a:r>
            <a:r>
              <a:rPr lang="ru-RU" dirty="0">
                <a:latin typeface="Trebuchet MS (Заголовки)"/>
              </a:rPr>
              <a:t> </a:t>
            </a:r>
            <a:r>
              <a:rPr lang="ru-RU" dirty="0" smtClean="0">
                <a:latin typeface="Trebuchet MS (Заголовки)"/>
              </a:rPr>
              <a:t>интернет-магазина в админ панель и наоборот.</a:t>
            </a:r>
          </a:p>
          <a:p>
            <a:pPr algn="just"/>
            <a:endParaRPr lang="ru-RU" dirty="0" smtClean="0">
              <a:latin typeface="Trebuchet MS (Заголовки)"/>
            </a:endParaRPr>
          </a:p>
          <a:p>
            <a:pPr marL="457200" indent="-457200" algn="just">
              <a:buAutoNum type="arabicPeriod"/>
            </a:pPr>
            <a:endParaRPr lang="ru-RU" dirty="0">
              <a:latin typeface="Trebuchet MS (Заголовки)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0880" y="272555"/>
            <a:ext cx="10018713" cy="6145823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 smtClean="0">
                <a:latin typeface="Trebuchet MS (Заголовки)"/>
              </a:rPr>
              <a:t>                        Программная реализация:</a:t>
            </a:r>
            <a:endParaRPr lang="en-US" sz="3000" b="1" dirty="0" smtClean="0">
              <a:latin typeface="Trebuchet MS (Заголовки)"/>
            </a:endParaRPr>
          </a:p>
          <a:p>
            <a:endParaRPr lang="ru-RU" sz="1600" dirty="0" smtClean="0">
              <a:latin typeface="Trebuchet MS (Заголовки)"/>
            </a:endParaRPr>
          </a:p>
          <a:p>
            <a:pPr marL="457200" indent="-457200" algn="just">
              <a:buFont typeface="Arial"/>
              <a:buAutoNum type="arabicPeriod"/>
            </a:pPr>
            <a:r>
              <a:rPr lang="ru-RU" dirty="0" smtClean="0">
                <a:latin typeface="Trebuchet MS (Заголовки)"/>
              </a:rPr>
              <a:t>Серверная часть (</a:t>
            </a:r>
            <a:r>
              <a:rPr lang="ru-RU" dirty="0" err="1" smtClean="0">
                <a:latin typeface="Trebuchet MS (Заголовки)"/>
              </a:rPr>
              <a:t>backend</a:t>
            </a:r>
            <a:r>
              <a:rPr lang="ru-RU" dirty="0" smtClean="0">
                <a:latin typeface="Trebuchet MS (Заголовки)"/>
              </a:rPr>
              <a:t>) </a:t>
            </a:r>
            <a:r>
              <a:rPr lang="ru-RU" dirty="0">
                <a:latin typeface="Trebuchet MS (Заголовки)"/>
              </a:rPr>
              <a:t>данного проекта </a:t>
            </a:r>
            <a:r>
              <a:rPr lang="ru-RU" dirty="0" smtClean="0">
                <a:latin typeface="Trebuchet MS (Заголовки)"/>
              </a:rPr>
              <a:t>реализована </a:t>
            </a:r>
            <a:r>
              <a:rPr lang="ru-RU" dirty="0">
                <a:latin typeface="Trebuchet MS (Заголовки)"/>
              </a:rPr>
              <a:t>с применением </a:t>
            </a:r>
            <a:r>
              <a:rPr lang="ru-RU" dirty="0" smtClean="0">
                <a:latin typeface="Trebuchet MS (Заголовки)"/>
              </a:rPr>
              <a:t>специально написанного с нуля движка на языке программирования </a:t>
            </a:r>
            <a:r>
              <a:rPr lang="ru-RU" dirty="0">
                <a:latin typeface="Trebuchet MS (Заголовки)"/>
              </a:rPr>
              <a:t>– </a:t>
            </a:r>
            <a:r>
              <a:rPr lang="ru-RU" dirty="0" smtClean="0">
                <a:latin typeface="Trebuchet MS (Заголовки)"/>
              </a:rPr>
              <a:t>        PHP </a:t>
            </a:r>
            <a:r>
              <a:rPr lang="en-US" dirty="0" smtClean="0">
                <a:latin typeface="Trebuchet MS (Заголовки)"/>
              </a:rPr>
              <a:t>ver. </a:t>
            </a:r>
            <a:r>
              <a:rPr lang="ru-RU" dirty="0" smtClean="0">
                <a:latin typeface="Trebuchet MS (Заголовки)"/>
              </a:rPr>
              <a:t>7.0</a:t>
            </a:r>
            <a:r>
              <a:rPr lang="ru-RU" dirty="0">
                <a:latin typeface="Trebuchet MS (Заголовки)"/>
              </a:rPr>
              <a:t>;</a:t>
            </a:r>
            <a:endParaRPr lang="ru-RU" dirty="0" smtClean="0">
              <a:latin typeface="Trebuchet MS (Заголовки)"/>
            </a:endParaRPr>
          </a:p>
          <a:p>
            <a:pPr marL="457200" indent="-457200" algn="just">
              <a:buFont typeface="Arial"/>
              <a:buAutoNum type="arabicPeriod"/>
            </a:pPr>
            <a:r>
              <a:rPr lang="ru-RU" dirty="0">
                <a:latin typeface="Trebuchet MS (Заголовки)"/>
              </a:rPr>
              <a:t>Клиентская часть (</a:t>
            </a:r>
            <a:r>
              <a:rPr lang="en-US" dirty="0">
                <a:latin typeface="Trebuchet MS (Заголовки)"/>
              </a:rPr>
              <a:t>frontend</a:t>
            </a:r>
            <a:r>
              <a:rPr lang="ru-RU" dirty="0">
                <a:latin typeface="Trebuchet MS (Заголовки)"/>
              </a:rPr>
              <a:t>) реализована</a:t>
            </a:r>
            <a:r>
              <a:rPr lang="ru-RU" dirty="0" smtClean="0">
                <a:latin typeface="Trebuchet MS (Заголовки)"/>
              </a:rPr>
              <a:t> </a:t>
            </a:r>
            <a:r>
              <a:rPr lang="ru-RU" dirty="0">
                <a:latin typeface="Trebuchet MS (Заголовки)"/>
              </a:rPr>
              <a:t>с применением </a:t>
            </a:r>
            <a:r>
              <a:rPr lang="ru-RU" dirty="0" err="1" smtClean="0">
                <a:latin typeface="Trebuchet MS (Заголовки)"/>
              </a:rPr>
              <a:t>фреймворка</a:t>
            </a:r>
            <a:r>
              <a:rPr lang="ru-RU" dirty="0" smtClean="0">
                <a:latin typeface="Trebuchet MS (Заголовки)"/>
              </a:rPr>
              <a:t> </a:t>
            </a:r>
            <a:r>
              <a:rPr lang="ru-RU" dirty="0" err="1" smtClean="0">
                <a:latin typeface="Trebuchet MS (Заголовки)"/>
              </a:rPr>
              <a:t>AngularJS</a:t>
            </a:r>
            <a:r>
              <a:rPr lang="ru-RU" dirty="0" smtClean="0">
                <a:latin typeface="Trebuchet MS (Заголовки)"/>
              </a:rPr>
              <a:t> на языке программирования </a:t>
            </a:r>
            <a:r>
              <a:rPr lang="ru-RU" dirty="0">
                <a:latin typeface="Trebuchet MS (Заголовки)"/>
              </a:rPr>
              <a:t>– </a:t>
            </a:r>
            <a:r>
              <a:rPr lang="ru-RU" dirty="0" err="1" smtClean="0">
                <a:latin typeface="Trebuchet MS (Заголовки)"/>
              </a:rPr>
              <a:t>JavaScript</a:t>
            </a:r>
            <a:r>
              <a:rPr lang="ru-RU" dirty="0" smtClean="0">
                <a:latin typeface="Trebuchet MS (Заголовки)"/>
              </a:rPr>
              <a:t>;</a:t>
            </a:r>
          </a:p>
          <a:p>
            <a:pPr marL="457200" indent="-457200" algn="just">
              <a:buFont typeface="Arial"/>
              <a:buAutoNum type="arabicPeriod"/>
            </a:pPr>
            <a:r>
              <a:rPr lang="ru-RU" dirty="0" smtClean="0">
                <a:latin typeface="Trebuchet MS (Заголовки)"/>
              </a:rPr>
              <a:t>Использован сборщик </a:t>
            </a:r>
            <a:r>
              <a:rPr lang="en-US" dirty="0" err="1" smtClean="0">
                <a:latin typeface="Trebuchet MS (Заголовки)"/>
              </a:rPr>
              <a:t>Webpack</a:t>
            </a:r>
            <a:r>
              <a:rPr lang="ru-RU" dirty="0" smtClean="0">
                <a:latin typeface="Trebuchet MS (Заголовки)"/>
              </a:rPr>
              <a:t> для упаковки клиентской части магазина.</a:t>
            </a:r>
          </a:p>
          <a:p>
            <a:pPr marL="457200" indent="-457200" algn="just">
              <a:buFont typeface="Arial"/>
              <a:buAutoNum type="arabicPeriod"/>
            </a:pPr>
            <a:r>
              <a:rPr lang="ru-RU" dirty="0" smtClean="0">
                <a:latin typeface="Trebuchet MS (Заголовки)"/>
              </a:rPr>
              <a:t>Дизайн – </a:t>
            </a:r>
            <a:r>
              <a:rPr lang="ru-RU" dirty="0" err="1" smtClean="0">
                <a:latin typeface="Trebuchet MS (Заголовки)"/>
              </a:rPr>
              <a:t>Bootstrap</a:t>
            </a:r>
            <a:r>
              <a:rPr lang="ru-RU" dirty="0" smtClean="0">
                <a:latin typeface="Trebuchet MS (Заголовки)"/>
              </a:rPr>
              <a:t> </a:t>
            </a:r>
            <a:r>
              <a:rPr lang="en-US" dirty="0" smtClean="0">
                <a:latin typeface="Trebuchet MS (Заголовки)"/>
              </a:rPr>
              <a:t>v.4</a:t>
            </a:r>
            <a:r>
              <a:rPr lang="ru-RU" dirty="0">
                <a:latin typeface="Trebuchet MS (Заголовки)"/>
              </a:rPr>
              <a:t>.</a:t>
            </a:r>
            <a:r>
              <a:rPr lang="en-US" dirty="0" smtClean="0">
                <a:latin typeface="Trebuchet MS (Заголовки)"/>
              </a:rPr>
              <a:t>0</a:t>
            </a:r>
            <a:r>
              <a:rPr lang="ru-RU" dirty="0" smtClean="0">
                <a:latin typeface="Trebuchet MS (Заголовки)"/>
              </a:rPr>
              <a:t> </a:t>
            </a:r>
            <a:r>
              <a:rPr lang="ru-RU" dirty="0">
                <a:latin typeface="Trebuchet MS (Заголовки)"/>
              </a:rPr>
              <a:t>и применение </a:t>
            </a:r>
            <a:r>
              <a:rPr lang="en-US" dirty="0" smtClean="0">
                <a:latin typeface="Trebuchet MS (Заголовки)"/>
              </a:rPr>
              <a:t>CSS</a:t>
            </a:r>
            <a:r>
              <a:rPr lang="ru-RU" dirty="0" smtClean="0">
                <a:latin typeface="Trebuchet MS (Заголовки)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Trebuchet MS (Заголовки)"/>
              </a:rPr>
              <a:t>Использована система </a:t>
            </a:r>
            <a:r>
              <a:rPr lang="ru-RU" dirty="0">
                <a:latin typeface="Trebuchet MS (Заголовки)"/>
              </a:rPr>
              <a:t>управления </a:t>
            </a:r>
            <a:r>
              <a:rPr lang="ru-RU" dirty="0" smtClean="0">
                <a:latin typeface="Trebuchet MS (Заголовки)"/>
              </a:rPr>
              <a:t>реляционной базы данных – </a:t>
            </a:r>
            <a:r>
              <a:rPr lang="en-US" dirty="0" smtClean="0">
                <a:latin typeface="Trebuchet MS (Заголовки)"/>
              </a:rPr>
              <a:t>MySQL</a:t>
            </a:r>
            <a:r>
              <a:rPr lang="ru-RU" dirty="0" smtClean="0">
                <a:latin typeface="Trebuchet MS (Заголовки)"/>
              </a:rPr>
              <a:t>.</a:t>
            </a:r>
          </a:p>
          <a:p>
            <a:pPr algn="just"/>
            <a:endParaRPr lang="ru-RU" dirty="0">
              <a:latin typeface="Trebuchet MS (Заголовки)"/>
            </a:endParaRPr>
          </a:p>
          <a:p>
            <a:endParaRPr lang="ru-RU" sz="3000" dirty="0">
              <a:latin typeface="Trebuchet MS (Заголовки)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5" y="5281978"/>
            <a:ext cx="3305657" cy="17958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45" y="5281978"/>
            <a:ext cx="4057283" cy="16229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6" r="30176" b="12943"/>
          <a:stretch/>
        </p:blipFill>
        <p:spPr>
          <a:xfrm>
            <a:off x="9161308" y="17584"/>
            <a:ext cx="1960435" cy="10462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r="6256"/>
          <a:stretch/>
        </p:blipFill>
        <p:spPr>
          <a:xfrm>
            <a:off x="111314" y="68409"/>
            <a:ext cx="1517763" cy="14490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38" y="42033"/>
            <a:ext cx="983286" cy="13792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r="14194"/>
          <a:stretch/>
        </p:blipFill>
        <p:spPr>
          <a:xfrm>
            <a:off x="10779293" y="5046784"/>
            <a:ext cx="1234235" cy="17364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t="22355" r="10096" b="21395"/>
          <a:stretch/>
        </p:blipFill>
        <p:spPr>
          <a:xfrm>
            <a:off x="10184580" y="348504"/>
            <a:ext cx="1944664" cy="13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5031" y="0"/>
            <a:ext cx="10626969" cy="518746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Trebuchet MS (Заголовки)"/>
              </a:rPr>
              <a:t>Структурная с</a:t>
            </a:r>
            <a:r>
              <a:rPr lang="ru-RU" sz="3000" b="1" dirty="0" smtClean="0">
                <a:latin typeface="Trebuchet MS (Заголовки)"/>
              </a:rPr>
              <a:t>хема </a:t>
            </a:r>
            <a:r>
              <a:rPr lang="ru-RU" sz="3000" b="1" dirty="0">
                <a:latin typeface="Trebuchet MS (Заголовки)"/>
              </a:rPr>
              <a:t>работы интернет-магазина </a:t>
            </a:r>
            <a:r>
              <a:rPr lang="en-US" sz="3000" b="1" dirty="0" err="1">
                <a:latin typeface="Trebuchet MS (Заголовки)"/>
              </a:rPr>
              <a:t>TexDon</a:t>
            </a:r>
            <a:endParaRPr lang="ru-RU" sz="3000" dirty="0">
              <a:latin typeface="Trebuchet MS (Заголовки)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76" y="527544"/>
            <a:ext cx="9168942" cy="63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1694" y="52760"/>
            <a:ext cx="10270538" cy="527537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Trebuchet MS (Заголовки)"/>
              </a:rPr>
              <a:t>Структурная схема работы клиентской </a:t>
            </a:r>
            <a:r>
              <a:rPr lang="ru-RU" sz="3000" b="1" dirty="0" smtClean="0">
                <a:latin typeface="Trebuchet MS (Заголовки)"/>
              </a:rPr>
              <a:t>части</a:t>
            </a:r>
            <a:endParaRPr lang="ru-RU" sz="3000" b="1" dirty="0">
              <a:latin typeface="Trebuchet MS (Заголовки)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94" y="615465"/>
            <a:ext cx="10270538" cy="62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53683" y="0"/>
            <a:ext cx="8978535" cy="492369"/>
          </a:xfrm>
        </p:spPr>
        <p:txBody>
          <a:bodyPr>
            <a:noAutofit/>
          </a:bodyPr>
          <a:lstStyle/>
          <a:p>
            <a:r>
              <a:rPr lang="ru-RU" sz="3000" b="1" dirty="0">
                <a:latin typeface="Trebuchet MS (Заголовки)"/>
              </a:rPr>
              <a:t>Структурная схема работы </a:t>
            </a:r>
            <a:r>
              <a:rPr lang="ru-RU" sz="3000" b="1" dirty="0" smtClean="0">
                <a:latin typeface="Trebuchet MS (Заголовки)"/>
              </a:rPr>
              <a:t>Админ </a:t>
            </a:r>
            <a:r>
              <a:rPr lang="ru-RU" sz="3000" b="1" dirty="0">
                <a:latin typeface="Trebuchet MS (Заголовки)"/>
              </a:rPr>
              <a:t>панели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518572"/>
            <a:ext cx="8865457" cy="63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91608" y="8793"/>
            <a:ext cx="8387862" cy="430822"/>
          </a:xfrm>
        </p:spPr>
        <p:txBody>
          <a:bodyPr>
            <a:normAutofit fontScale="85000" lnSpcReduction="20000"/>
          </a:bodyPr>
          <a:lstStyle/>
          <a:p>
            <a:r>
              <a:rPr lang="ru-RU" sz="3000" b="1" dirty="0" smtClean="0">
                <a:latin typeface="Trebuchet MS (Заголовки)"/>
              </a:rPr>
              <a:t>Структура базы данных интернет-магазина </a:t>
            </a:r>
            <a:endParaRPr lang="ru-RU" sz="3000" b="1" dirty="0">
              <a:latin typeface="Trebuchet MS (Заголовки)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97" y="417851"/>
            <a:ext cx="9399123" cy="64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87597" y="1"/>
            <a:ext cx="10018713" cy="465992"/>
          </a:xfrm>
        </p:spPr>
        <p:txBody>
          <a:bodyPr>
            <a:noAutofit/>
          </a:bodyPr>
          <a:lstStyle/>
          <a:p>
            <a:r>
              <a:rPr lang="ru-RU" sz="3000" b="1" dirty="0" smtClean="0">
                <a:latin typeface="Trebuchet MS (Заголовки)"/>
              </a:rPr>
              <a:t>Визуальный вид</a:t>
            </a:r>
            <a:r>
              <a:rPr lang="en-US" sz="3000" b="1" dirty="0" smtClean="0">
                <a:latin typeface="Trebuchet MS (Заголовки)"/>
              </a:rPr>
              <a:t> </a:t>
            </a:r>
            <a:r>
              <a:rPr lang="ru-RU" sz="3000" b="1" dirty="0" smtClean="0">
                <a:latin typeface="Trebuchet MS (Заголовки)"/>
              </a:rPr>
              <a:t>интернет-магазина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74" y="513378"/>
            <a:ext cx="4268142" cy="29373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72" y="3437795"/>
            <a:ext cx="4268144" cy="33674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25" y="903903"/>
            <a:ext cx="4373060" cy="2117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" r="316"/>
          <a:stretch/>
        </p:blipFill>
        <p:spPr>
          <a:xfrm>
            <a:off x="7299217" y="3019112"/>
            <a:ext cx="4356000" cy="33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940</TotalTime>
  <Words>191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Times New Roman</vt:lpstr>
      <vt:lpstr>Trebuchet MS (Заголовки)</vt:lpstr>
      <vt:lpstr>Параллакс</vt:lpstr>
      <vt:lpstr>Дипломная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Приступим к реальному просмотру    Интернет-магазина и Админ панели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Rakhmanov</dc:creator>
  <cp:lastModifiedBy>Rakhmanov</cp:lastModifiedBy>
  <cp:revision>74</cp:revision>
  <dcterms:created xsi:type="dcterms:W3CDTF">2019-03-23T17:35:22Z</dcterms:created>
  <dcterms:modified xsi:type="dcterms:W3CDTF">2019-04-04T09:31:13Z</dcterms:modified>
</cp:coreProperties>
</file>