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73" r:id="rId6"/>
    <p:sldId id="286" r:id="rId7"/>
    <p:sldId id="274" r:id="rId8"/>
    <p:sldId id="272" r:id="rId9"/>
    <p:sldId id="268" r:id="rId10"/>
    <p:sldId id="270" r:id="rId11"/>
    <p:sldId id="271" r:id="rId12"/>
    <p:sldId id="296" r:id="rId13"/>
    <p:sldId id="297" r:id="rId14"/>
    <p:sldId id="298" r:id="rId15"/>
    <p:sldId id="293" r:id="rId16"/>
    <p:sldId id="295" r:id="rId17"/>
    <p:sldId id="275" r:id="rId18"/>
    <p:sldId id="276" r:id="rId19"/>
    <p:sldId id="365" r:id="rId20"/>
    <p:sldId id="277" r:id="rId21"/>
    <p:sldId id="278" r:id="rId22"/>
    <p:sldId id="279" r:id="rId23"/>
    <p:sldId id="332" r:id="rId24"/>
    <p:sldId id="322" r:id="rId25"/>
    <p:sldId id="325" r:id="rId26"/>
    <p:sldId id="328" r:id="rId27"/>
    <p:sldId id="331" r:id="rId28"/>
    <p:sldId id="334" r:id="rId29"/>
    <p:sldId id="337" r:id="rId30"/>
    <p:sldId id="340" r:id="rId31"/>
    <p:sldId id="343" r:id="rId32"/>
    <p:sldId id="346" r:id="rId33"/>
    <p:sldId id="285" r:id="rId34"/>
    <p:sldId id="289" r:id="rId35"/>
    <p:sldId id="355" r:id="rId36"/>
    <p:sldId id="358" r:id="rId37"/>
    <p:sldId id="361" r:id="rId38"/>
    <p:sldId id="364" r:id="rId39"/>
    <p:sldId id="260" r:id="rId40"/>
    <p:sldId id="264" r:id="rId41"/>
    <p:sldId id="288" r:id="rId42"/>
    <p:sldId id="28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0E98-63FC-4AF2-88A4-EF7EA991ED86}" v="55" dt="2024-06-19T14:48:48.6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 Shevigaa" userId="370da03df6e1f929" providerId="LiveId" clId="{87BC0E98-63FC-4AF2-88A4-EF7EA991ED86}"/>
    <pc:docChg chg="undo custSel modSld">
      <pc:chgData name="Jana Shevigaa" userId="370da03df6e1f929" providerId="LiveId" clId="{87BC0E98-63FC-4AF2-88A4-EF7EA991ED86}" dt="2024-06-19T14:48:48.638" v="57" actId="20577"/>
      <pc:docMkLst>
        <pc:docMk/>
      </pc:docMkLst>
      <pc:sldChg chg="modSp mod">
        <pc:chgData name="Jana Shevigaa" userId="370da03df6e1f929" providerId="LiveId" clId="{87BC0E98-63FC-4AF2-88A4-EF7EA991ED86}" dt="2024-06-19T14:48:18.349" v="38" actId="20577"/>
        <pc:sldMkLst>
          <pc:docMk/>
          <pc:sldMk cId="1144601505" sldId="286"/>
        </pc:sldMkLst>
        <pc:spChg chg="mod">
          <ac:chgData name="Jana Shevigaa" userId="370da03df6e1f929" providerId="LiveId" clId="{87BC0E98-63FC-4AF2-88A4-EF7EA991ED86}" dt="2024-06-19T14:48:18.349" v="38" actId="20577"/>
          <ac:spMkLst>
            <pc:docMk/>
            <pc:sldMk cId="1144601505" sldId="286"/>
            <ac:spMk id="3" creationId="{F1089D10-F412-ADE9-6278-39B0801035EA}"/>
          </ac:spMkLst>
        </pc:spChg>
      </pc:sldChg>
      <pc:sldChg chg="modSp">
        <pc:chgData name="Jana Shevigaa" userId="370da03df6e1f929" providerId="LiveId" clId="{87BC0E98-63FC-4AF2-88A4-EF7EA991ED86}" dt="2024-06-19T14:48:48.638" v="57" actId="20577"/>
        <pc:sldMkLst>
          <pc:docMk/>
          <pc:sldMk cId="827278254" sldId="331"/>
        </pc:sldMkLst>
        <pc:spChg chg="mod">
          <ac:chgData name="Jana Shevigaa" userId="370da03df6e1f929" providerId="LiveId" clId="{87BC0E98-63FC-4AF2-88A4-EF7EA991ED86}" dt="2024-06-19T14:48:48.638" v="57" actId="20577"/>
          <ac:spMkLst>
            <pc:docMk/>
            <pc:sldMk cId="827278254" sldId="331"/>
            <ac:spMk id="3" creationId="{F1089D10-F412-ADE9-6278-39B0801035EA}"/>
          </ac:spMkLst>
        </pc:spChg>
      </pc:sldChg>
    </pc:docChg>
  </pc:docChgLst>
  <pc:docChgLst>
    <pc:chgData name="Jana Shevigaa" userId="370da03df6e1f929" providerId="LiveId" clId="{EF7D5DC3-14FB-4016-8DB5-E37B33528A36}"/>
    <pc:docChg chg="undo redo custSel addSld delSld modSld sldOrd">
      <pc:chgData name="Jana Shevigaa" userId="370da03df6e1f929" providerId="LiveId" clId="{EF7D5DC3-14FB-4016-8DB5-E37B33528A36}" dt="2024-05-21T16:17:21.835" v="1860" actId="20577"/>
      <pc:docMkLst>
        <pc:docMk/>
      </pc:docMkLst>
      <pc:sldChg chg="addSp delSp modSp mod">
        <pc:chgData name="Jana Shevigaa" userId="370da03df6e1f929" providerId="LiveId" clId="{EF7D5DC3-14FB-4016-8DB5-E37B33528A36}" dt="2024-05-21T15:34:37.648" v="1643" actId="21"/>
        <pc:sldMkLst>
          <pc:docMk/>
          <pc:sldMk cId="87636825" sldId="256"/>
        </pc:sldMkLst>
        <pc:spChg chg="mod">
          <ac:chgData name="Jana Shevigaa" userId="370da03df6e1f929" providerId="LiveId" clId="{EF7D5DC3-14FB-4016-8DB5-E37B33528A36}" dt="2024-05-07T18:13:24.229" v="35" actId="20577"/>
          <ac:spMkLst>
            <pc:docMk/>
            <pc:sldMk cId="87636825" sldId="256"/>
            <ac:spMk id="4" creationId="{CD49FBEA-E488-456F-831D-D1122A593A53}"/>
          </ac:spMkLst>
        </pc:spChg>
        <pc:picChg chg="add mod ord">
          <ac:chgData name="Jana Shevigaa" userId="370da03df6e1f929" providerId="LiveId" clId="{EF7D5DC3-14FB-4016-8DB5-E37B33528A36}" dt="2024-05-21T15:34:34.929" v="1642" actId="1076"/>
          <ac:picMkLst>
            <pc:docMk/>
            <pc:sldMk cId="87636825" sldId="256"/>
            <ac:picMk id="2" creationId="{253A3701-E287-3A9A-2454-5EE9E0B56648}"/>
          </ac:picMkLst>
        </pc:picChg>
        <pc:picChg chg="add del mod">
          <ac:chgData name="Jana Shevigaa" userId="370da03df6e1f929" providerId="LiveId" clId="{EF7D5DC3-14FB-4016-8DB5-E37B33528A36}" dt="2024-05-21T15:34:37.648" v="1643" actId="21"/>
          <ac:picMkLst>
            <pc:docMk/>
            <pc:sldMk cId="87636825" sldId="256"/>
            <ac:picMk id="3" creationId="{BE00B466-37B8-10F9-761F-85A4D79466F0}"/>
          </ac:picMkLst>
        </pc:picChg>
        <pc:picChg chg="del">
          <ac:chgData name="Jana Shevigaa" userId="370da03df6e1f929" providerId="LiveId" clId="{EF7D5DC3-14FB-4016-8DB5-E37B33528A36}" dt="2024-05-21T15:32:35.057" v="1627" actId="21"/>
          <ac:picMkLst>
            <pc:docMk/>
            <pc:sldMk cId="87636825" sldId="256"/>
            <ac:picMk id="11" creationId="{BCF9BF49-8E09-4638-A0F3-5791F349AE97}"/>
          </ac:picMkLst>
        </pc:picChg>
      </pc:sldChg>
      <pc:sldChg chg="addSp delSp modSp mod">
        <pc:chgData name="Jana Shevigaa" userId="370da03df6e1f929" providerId="LiveId" clId="{EF7D5DC3-14FB-4016-8DB5-E37B33528A36}" dt="2024-05-21T15:35:17.305" v="1649" actId="1076"/>
        <pc:sldMkLst>
          <pc:docMk/>
          <pc:sldMk cId="3706032454" sldId="257"/>
        </pc:sldMkLst>
        <pc:spChg chg="mod">
          <ac:chgData name="Jana Shevigaa" userId="370da03df6e1f929" providerId="LiveId" clId="{EF7D5DC3-14FB-4016-8DB5-E37B33528A36}" dt="2024-05-19T14:07:46.553" v="151" actId="20577"/>
          <ac:spMkLst>
            <pc:docMk/>
            <pc:sldMk cId="3706032454" sldId="257"/>
            <ac:spMk id="4" creationId="{25340580-3372-4838-B724-36C608514F75}"/>
          </ac:spMkLst>
        </pc:spChg>
        <pc:spChg chg="mod">
          <ac:chgData name="Jana Shevigaa" userId="370da03df6e1f929" providerId="LiveId" clId="{EF7D5DC3-14FB-4016-8DB5-E37B33528A36}" dt="2024-05-19T14:15:53.333" v="492" actId="20577"/>
          <ac:spMkLst>
            <pc:docMk/>
            <pc:sldMk cId="3706032454" sldId="257"/>
            <ac:spMk id="6" creationId="{1C45C45D-5590-4E73-87FB-839E8EF145DE}"/>
          </ac:spMkLst>
        </pc:spChg>
        <pc:picChg chg="add mod">
          <ac:chgData name="Jana Shevigaa" userId="370da03df6e1f929" providerId="LiveId" clId="{EF7D5DC3-14FB-4016-8DB5-E37B33528A36}" dt="2024-05-21T15:35:17.305" v="1649" actId="1076"/>
          <ac:picMkLst>
            <pc:docMk/>
            <pc:sldMk cId="3706032454" sldId="257"/>
            <ac:picMk id="2" creationId="{013BAAF8-18D0-BF70-E1AD-D4992B81E24F}"/>
          </ac:picMkLst>
        </pc:picChg>
        <pc:picChg chg="del">
          <ac:chgData name="Jana Shevigaa" userId="370da03df6e1f929" providerId="LiveId" clId="{EF7D5DC3-14FB-4016-8DB5-E37B33528A36}" dt="2024-05-21T15:34:44.289" v="1644" actId="21"/>
          <ac:picMkLst>
            <pc:docMk/>
            <pc:sldMk cId="3706032454" sldId="257"/>
            <ac:picMk id="5" creationId="{CEAC5ECB-C1A0-4112-8F12-DCEBE90B02FC}"/>
          </ac:picMkLst>
        </pc:picChg>
      </pc:sldChg>
      <pc:sldChg chg="addSp delSp modSp mod">
        <pc:chgData name="Jana Shevigaa" userId="370da03df6e1f929" providerId="LiveId" clId="{EF7D5DC3-14FB-4016-8DB5-E37B33528A36}" dt="2024-05-21T15:35:30.571" v="1651" actId="1076"/>
        <pc:sldMkLst>
          <pc:docMk/>
          <pc:sldMk cId="1839373197" sldId="258"/>
        </pc:sldMkLst>
        <pc:spChg chg="mod">
          <ac:chgData name="Jana Shevigaa" userId="370da03df6e1f929" providerId="LiveId" clId="{EF7D5DC3-14FB-4016-8DB5-E37B33528A36}" dt="2024-05-19T14:07:51.421" v="154" actId="20577"/>
          <ac:spMkLst>
            <pc:docMk/>
            <pc:sldMk cId="1839373197" sldId="258"/>
            <ac:spMk id="4" creationId="{25340580-3372-4838-B724-36C608514F75}"/>
          </ac:spMkLst>
        </pc:spChg>
        <pc:spChg chg="mod">
          <ac:chgData name="Jana Shevigaa" userId="370da03df6e1f929" providerId="LiveId" clId="{EF7D5DC3-14FB-4016-8DB5-E37B33528A36}" dt="2024-05-19T14:13:25.399" v="370" actId="1076"/>
          <ac:spMkLst>
            <pc:docMk/>
            <pc:sldMk cId="1839373197" sldId="258"/>
            <ac:spMk id="7" creationId="{81A11926-8F6F-72EC-43D6-171A90BA1612}"/>
          </ac:spMkLst>
        </pc:spChg>
        <pc:spChg chg="mod">
          <ac:chgData name="Jana Shevigaa" userId="370da03df6e1f929" providerId="LiveId" clId="{EF7D5DC3-14FB-4016-8DB5-E37B33528A36}" dt="2024-05-20T07:34:39.939" v="1230" actId="20577"/>
          <ac:spMkLst>
            <pc:docMk/>
            <pc:sldMk cId="1839373197" sldId="258"/>
            <ac:spMk id="11" creationId="{F30CC1F1-7828-D6A4-1D0F-1ECC740E4D1F}"/>
          </ac:spMkLst>
        </pc:spChg>
        <pc:picChg chg="del">
          <ac:chgData name="Jana Shevigaa" userId="370da03df6e1f929" providerId="LiveId" clId="{EF7D5DC3-14FB-4016-8DB5-E37B33528A36}" dt="2024-05-21T15:34:48.851" v="1645" actId="21"/>
          <ac:picMkLst>
            <pc:docMk/>
            <pc:sldMk cId="1839373197" sldId="258"/>
            <ac:picMk id="5" creationId="{CEAC5ECB-C1A0-4112-8F12-DCEBE90B02FC}"/>
          </ac:picMkLst>
        </pc:picChg>
        <pc:picChg chg="add mod">
          <ac:chgData name="Jana Shevigaa" userId="370da03df6e1f929" providerId="LiveId" clId="{EF7D5DC3-14FB-4016-8DB5-E37B33528A36}" dt="2024-05-21T15:35:30.571" v="1651" actId="1076"/>
          <ac:picMkLst>
            <pc:docMk/>
            <pc:sldMk cId="1839373197" sldId="258"/>
            <ac:picMk id="6" creationId="{4674ABF2-7564-C7F3-A7C0-E3123D9B1B45}"/>
          </ac:picMkLst>
        </pc:picChg>
      </pc:sldChg>
      <pc:sldChg chg="addSp delSp modSp mod">
        <pc:chgData name="Jana Shevigaa" userId="370da03df6e1f929" providerId="LiveId" clId="{EF7D5DC3-14FB-4016-8DB5-E37B33528A36}" dt="2024-05-21T15:35:39.571" v="1653" actId="1076"/>
        <pc:sldMkLst>
          <pc:docMk/>
          <pc:sldMk cId="3914189193" sldId="259"/>
        </pc:sldMkLst>
        <pc:spChg chg="mod">
          <ac:chgData name="Jana Shevigaa" userId="370da03df6e1f929" providerId="LiveId" clId="{EF7D5DC3-14FB-4016-8DB5-E37B33528A36}" dt="2024-05-19T14:08:10.363" v="163" actId="20577"/>
          <ac:spMkLst>
            <pc:docMk/>
            <pc:sldMk cId="3914189193" sldId="259"/>
            <ac:spMk id="4" creationId="{25340580-3372-4838-B724-36C608514F75}"/>
          </ac:spMkLst>
        </pc:spChg>
        <pc:spChg chg="mod">
          <ac:chgData name="Jana Shevigaa" userId="370da03df6e1f929" providerId="LiveId" clId="{EF7D5DC3-14FB-4016-8DB5-E37B33528A36}" dt="2024-05-20T07:34:25.991" v="1227" actId="20577"/>
          <ac:spMkLst>
            <pc:docMk/>
            <pc:sldMk cId="3914189193" sldId="259"/>
            <ac:spMk id="11" creationId="{A97718E4-14CE-A650-680A-C7E1A7DB9FF1}"/>
          </ac:spMkLst>
        </pc:spChg>
        <pc:picChg chg="add mod">
          <ac:chgData name="Jana Shevigaa" userId="370da03df6e1f929" providerId="LiveId" clId="{EF7D5DC3-14FB-4016-8DB5-E37B33528A36}" dt="2024-05-21T15:35:39.571" v="1653" actId="1076"/>
          <ac:picMkLst>
            <pc:docMk/>
            <pc:sldMk cId="3914189193" sldId="259"/>
            <ac:picMk id="3" creationId="{1F5B58E9-6A6D-B2D7-CD69-30DDD8E5C179}"/>
          </ac:picMkLst>
        </pc:picChg>
        <pc:picChg chg="del">
          <ac:chgData name="Jana Shevigaa" userId="370da03df6e1f929" providerId="LiveId" clId="{EF7D5DC3-14FB-4016-8DB5-E37B33528A36}" dt="2024-05-21T15:34:53.008" v="1646" actId="21"/>
          <ac:picMkLst>
            <pc:docMk/>
            <pc:sldMk cId="3914189193" sldId="259"/>
            <ac:picMk id="5" creationId="{CEAC5ECB-C1A0-4112-8F12-DCEBE90B02FC}"/>
          </ac:picMkLst>
        </pc:picChg>
      </pc:sldChg>
      <pc:sldChg chg="addSp delSp modSp mod">
        <pc:chgData name="Jana Shevigaa" userId="370da03df6e1f929" providerId="LiveId" clId="{EF7D5DC3-14FB-4016-8DB5-E37B33528A36}" dt="2024-05-21T15:46:24.698" v="1736" actId="1076"/>
        <pc:sldMkLst>
          <pc:docMk/>
          <pc:sldMk cId="381436199" sldId="260"/>
        </pc:sldMkLst>
        <pc:picChg chg="add mod">
          <ac:chgData name="Jana Shevigaa" userId="370da03df6e1f929" providerId="LiveId" clId="{EF7D5DC3-14FB-4016-8DB5-E37B33528A36}" dt="2024-05-21T15:46:24.698" v="1736" actId="1076"/>
          <ac:picMkLst>
            <pc:docMk/>
            <pc:sldMk cId="381436199" sldId="260"/>
            <ac:picMk id="2" creationId="{D47CD72C-EC2B-065D-D73A-84E9DFBA6AB0}"/>
          </ac:picMkLst>
        </pc:picChg>
        <pc:picChg chg="del">
          <ac:chgData name="Jana Shevigaa" userId="370da03df6e1f929" providerId="LiveId" clId="{EF7D5DC3-14FB-4016-8DB5-E37B33528A36}" dt="2024-05-21T15:35:00.367" v="1647" actId="21"/>
          <ac:picMkLst>
            <pc:docMk/>
            <pc:sldMk cId="381436199" sldId="260"/>
            <ac:picMk id="5" creationId="{CEAC5ECB-C1A0-4112-8F12-DCEBE90B02FC}"/>
          </ac:picMkLst>
        </pc:picChg>
      </pc:sldChg>
      <pc:sldChg chg="addSp modSp mod">
        <pc:chgData name="Jana Shevigaa" userId="370da03df6e1f929" providerId="LiveId" clId="{EF7D5DC3-14FB-4016-8DB5-E37B33528A36}" dt="2024-05-21T15:46:33.557" v="1738" actId="1076"/>
        <pc:sldMkLst>
          <pc:docMk/>
          <pc:sldMk cId="4005347813" sldId="264"/>
        </pc:sldMkLst>
        <pc:picChg chg="add mod">
          <ac:chgData name="Jana Shevigaa" userId="370da03df6e1f929" providerId="LiveId" clId="{EF7D5DC3-14FB-4016-8DB5-E37B33528A36}" dt="2024-05-21T15:46:33.557" v="1738" actId="1076"/>
          <ac:picMkLst>
            <pc:docMk/>
            <pc:sldMk cId="4005347813" sldId="264"/>
            <ac:picMk id="3" creationId="{C8141D34-3009-F7B7-2774-8191FC640BB4}"/>
          </ac:picMkLst>
        </pc:picChg>
      </pc:sldChg>
      <pc:sldChg chg="addSp delSp modSp mod">
        <pc:chgData name="Jana Shevigaa" userId="370da03df6e1f929" providerId="LiveId" clId="{EF7D5DC3-14FB-4016-8DB5-E37B33528A36}" dt="2024-05-21T15:55:04.725" v="1775" actId="1076"/>
        <pc:sldMkLst>
          <pc:docMk/>
          <pc:sldMk cId="3549472105" sldId="268"/>
        </pc:sldMkLst>
        <pc:spChg chg="mod">
          <ac:chgData name="Jana Shevigaa" userId="370da03df6e1f929" providerId="LiveId" clId="{EF7D5DC3-14FB-4016-8DB5-E37B33528A36}" dt="2024-05-21T15:54:59.168" v="1774" actId="14100"/>
          <ac:spMkLst>
            <pc:docMk/>
            <pc:sldMk cId="3549472105" sldId="268"/>
            <ac:spMk id="2" creationId="{45E2E472-5258-698B-5B05-D4CA8EA00C73}"/>
          </ac:spMkLst>
        </pc:spChg>
        <pc:picChg chg="add mod">
          <ac:chgData name="Jana Shevigaa" userId="370da03df6e1f929" providerId="LiveId" clId="{EF7D5DC3-14FB-4016-8DB5-E37B33528A36}" dt="2024-05-21T05:50:11.194" v="1257" actId="14100"/>
          <ac:picMkLst>
            <pc:docMk/>
            <pc:sldMk cId="3549472105" sldId="268"/>
            <ac:picMk id="3" creationId="{FE5784F9-D743-263D-B567-1A80BC6D7089}"/>
          </ac:picMkLst>
        </pc:picChg>
        <pc:picChg chg="add mod">
          <ac:chgData name="Jana Shevigaa" userId="370da03df6e1f929" providerId="LiveId" clId="{EF7D5DC3-14FB-4016-8DB5-E37B33528A36}" dt="2024-05-21T15:55:04.725" v="1775" actId="1076"/>
          <ac:picMkLst>
            <pc:docMk/>
            <pc:sldMk cId="3549472105" sldId="268"/>
            <ac:picMk id="7" creationId="{BB4FE21E-C2A9-7C13-CB86-99CB04F732E6}"/>
          </ac:picMkLst>
        </pc:picChg>
        <pc:picChg chg="del">
          <ac:chgData name="Jana Shevigaa" userId="370da03df6e1f929" providerId="LiveId" clId="{EF7D5DC3-14FB-4016-8DB5-E37B33528A36}" dt="2024-05-21T05:49:20.294" v="1245" actId="21"/>
          <ac:picMkLst>
            <pc:docMk/>
            <pc:sldMk cId="3549472105" sldId="268"/>
            <ac:picMk id="7" creationId="{BE7C7039-E419-A853-DA49-541004E87B55}"/>
          </ac:picMkLst>
        </pc:picChg>
        <pc:picChg chg="add mod">
          <ac:chgData name="Jana Shevigaa" userId="370da03df6e1f929" providerId="LiveId" clId="{EF7D5DC3-14FB-4016-8DB5-E37B33528A36}" dt="2024-05-21T05:50:20.522" v="1259" actId="1076"/>
          <ac:picMkLst>
            <pc:docMk/>
            <pc:sldMk cId="3549472105" sldId="268"/>
            <ac:picMk id="8" creationId="{6119884A-080C-8F8D-E38D-6140DF2963E6}"/>
          </ac:picMkLst>
        </pc:picChg>
        <pc:picChg chg="del">
          <ac:chgData name="Jana Shevigaa" userId="370da03df6e1f929" providerId="LiveId" clId="{EF7D5DC3-14FB-4016-8DB5-E37B33528A36}" dt="2024-05-21T05:49:23.233" v="1246" actId="21"/>
          <ac:picMkLst>
            <pc:docMk/>
            <pc:sldMk cId="3549472105" sldId="268"/>
            <ac:picMk id="10" creationId="{0FE76424-D8CA-7BF8-7DC6-5A81DD0B66F1}"/>
          </ac:picMkLst>
        </pc:picChg>
      </pc:sldChg>
      <pc:sldChg chg="addSp delSp modSp mod">
        <pc:chgData name="Jana Shevigaa" userId="370da03df6e1f929" providerId="LiveId" clId="{EF7D5DC3-14FB-4016-8DB5-E37B33528A36}" dt="2024-05-21T15:48:45.437" v="1755" actId="1076"/>
        <pc:sldMkLst>
          <pc:docMk/>
          <pc:sldMk cId="3797614869" sldId="270"/>
        </pc:sldMkLst>
        <pc:spChg chg="mod">
          <ac:chgData name="Jana Shevigaa" userId="370da03df6e1f929" providerId="LiveId" clId="{EF7D5DC3-14FB-4016-8DB5-E37B33528A36}" dt="2024-05-19T14:26:26.514" v="694" actId="255"/>
          <ac:spMkLst>
            <pc:docMk/>
            <pc:sldMk cId="3797614869" sldId="270"/>
            <ac:spMk id="2" creationId="{D4C9FFFB-48B4-9DAD-F0A5-4C750780D07C}"/>
          </ac:spMkLst>
        </pc:spChg>
        <pc:picChg chg="add mod">
          <ac:chgData name="Jana Shevigaa" userId="370da03df6e1f929" providerId="LiveId" clId="{EF7D5DC3-14FB-4016-8DB5-E37B33528A36}" dt="2024-05-21T05:50:24.508" v="1260"/>
          <ac:picMkLst>
            <pc:docMk/>
            <pc:sldMk cId="3797614869" sldId="270"/>
            <ac:picMk id="3" creationId="{6B64C73A-CAF1-862D-ABD3-847B5A2C46A8}"/>
          </ac:picMkLst>
        </pc:picChg>
        <pc:picChg chg="add mod">
          <ac:chgData name="Jana Shevigaa" userId="370da03df6e1f929" providerId="LiveId" clId="{EF7D5DC3-14FB-4016-8DB5-E37B33528A36}" dt="2024-05-21T15:48:45.437" v="1755" actId="1076"/>
          <ac:picMkLst>
            <pc:docMk/>
            <pc:sldMk cId="3797614869" sldId="270"/>
            <ac:picMk id="7" creationId="{89249AD3-E64A-E3F7-DEFC-FD81CB5EF4A5}"/>
          </ac:picMkLst>
        </pc:picChg>
        <pc:picChg chg="del">
          <ac:chgData name="Jana Shevigaa" userId="370da03df6e1f929" providerId="LiveId" clId="{EF7D5DC3-14FB-4016-8DB5-E37B33528A36}" dt="2024-05-21T05:49:27.402" v="1247" actId="21"/>
          <ac:picMkLst>
            <pc:docMk/>
            <pc:sldMk cId="3797614869" sldId="270"/>
            <ac:picMk id="7" creationId="{C2F8762F-76DA-6DBB-0BC8-01B819E7C269}"/>
          </ac:picMkLst>
        </pc:picChg>
        <pc:picChg chg="add mod">
          <ac:chgData name="Jana Shevigaa" userId="370da03df6e1f929" providerId="LiveId" clId="{EF7D5DC3-14FB-4016-8DB5-E37B33528A36}" dt="2024-05-21T05:50:31.001" v="1262" actId="1076"/>
          <ac:picMkLst>
            <pc:docMk/>
            <pc:sldMk cId="3797614869" sldId="270"/>
            <ac:picMk id="8" creationId="{33936B16-18A9-C1B7-0D6C-6946E7CF5463}"/>
          </ac:picMkLst>
        </pc:picChg>
        <pc:picChg chg="del">
          <ac:chgData name="Jana Shevigaa" userId="370da03df6e1f929" providerId="LiveId" clId="{EF7D5DC3-14FB-4016-8DB5-E37B33528A36}" dt="2024-05-21T05:49:29.661" v="1248" actId="21"/>
          <ac:picMkLst>
            <pc:docMk/>
            <pc:sldMk cId="3797614869" sldId="270"/>
            <ac:picMk id="10" creationId="{3A9E9871-EDBA-5743-CA1A-D45D5893C719}"/>
          </ac:picMkLst>
        </pc:picChg>
      </pc:sldChg>
      <pc:sldChg chg="addSp delSp modSp mod">
        <pc:chgData name="Jana Shevigaa" userId="370da03df6e1f929" providerId="LiveId" clId="{EF7D5DC3-14FB-4016-8DB5-E37B33528A36}" dt="2024-05-21T15:48:58.572" v="1756" actId="1076"/>
        <pc:sldMkLst>
          <pc:docMk/>
          <pc:sldMk cId="2011924237" sldId="271"/>
        </pc:sldMkLst>
        <pc:spChg chg="mod">
          <ac:chgData name="Jana Shevigaa" userId="370da03df6e1f929" providerId="LiveId" clId="{EF7D5DC3-14FB-4016-8DB5-E37B33528A36}" dt="2024-05-19T14:26:18.547" v="693" actId="255"/>
          <ac:spMkLst>
            <pc:docMk/>
            <pc:sldMk cId="2011924237" sldId="271"/>
            <ac:spMk id="2" creationId="{FB357EF2-DA3C-0831-A48C-374AB49A94F9}"/>
          </ac:spMkLst>
        </pc:spChg>
        <pc:picChg chg="add mod">
          <ac:chgData name="Jana Shevigaa" userId="370da03df6e1f929" providerId="LiveId" clId="{EF7D5DC3-14FB-4016-8DB5-E37B33528A36}" dt="2024-05-21T15:48:58.572" v="1756" actId="1076"/>
          <ac:picMkLst>
            <pc:docMk/>
            <pc:sldMk cId="2011924237" sldId="271"/>
            <ac:picMk id="3" creationId="{87A0BE92-D1C2-B610-92D5-02AA2A805702}"/>
          </ac:picMkLst>
        </pc:picChg>
        <pc:picChg chg="del">
          <ac:chgData name="Jana Shevigaa" userId="370da03df6e1f929" providerId="LiveId" clId="{EF7D5DC3-14FB-4016-8DB5-E37B33528A36}" dt="2024-05-21T05:49:33.214" v="1249" actId="21"/>
          <ac:picMkLst>
            <pc:docMk/>
            <pc:sldMk cId="2011924237" sldId="271"/>
            <ac:picMk id="3" creationId="{C9EF3AAD-6D1E-9F07-2E72-F4DB35087A80}"/>
          </ac:picMkLst>
        </pc:picChg>
        <pc:picChg chg="add mod">
          <ac:chgData name="Jana Shevigaa" userId="370da03df6e1f929" providerId="LiveId" clId="{EF7D5DC3-14FB-4016-8DB5-E37B33528A36}" dt="2024-05-21T05:50:34.431" v="1263"/>
          <ac:picMkLst>
            <pc:docMk/>
            <pc:sldMk cId="2011924237" sldId="271"/>
            <ac:picMk id="7" creationId="{07063000-DA20-7041-3309-0670FC9A8D9B}"/>
          </ac:picMkLst>
        </pc:picChg>
      </pc:sldChg>
      <pc:sldChg chg="addSp modSp mod">
        <pc:chgData name="Jana Shevigaa" userId="370da03df6e1f929" providerId="LiveId" clId="{EF7D5DC3-14FB-4016-8DB5-E37B33528A36}" dt="2024-05-21T15:38:06.586" v="1662" actId="1076"/>
        <pc:sldMkLst>
          <pc:docMk/>
          <pc:sldMk cId="4210823237" sldId="272"/>
        </pc:sldMkLst>
        <pc:spChg chg="mod">
          <ac:chgData name="Jana Shevigaa" userId="370da03df6e1f929" providerId="LiveId" clId="{EF7D5DC3-14FB-4016-8DB5-E37B33528A36}" dt="2024-05-19T14:26:44.220" v="696" actId="255"/>
          <ac:spMkLst>
            <pc:docMk/>
            <pc:sldMk cId="4210823237" sldId="272"/>
            <ac:spMk id="2" creationId="{C51F1CA7-F8B0-3C4A-CCB4-FAAF4689DD03}"/>
          </ac:spMkLst>
        </pc:spChg>
        <pc:spChg chg="mod">
          <ac:chgData name="Jana Shevigaa" userId="370da03df6e1f929" providerId="LiveId" clId="{EF7D5DC3-14FB-4016-8DB5-E37B33528A36}" dt="2024-05-20T07:33:20.989" v="1193" actId="20577"/>
          <ac:spMkLst>
            <pc:docMk/>
            <pc:sldMk cId="4210823237" sldId="272"/>
            <ac:spMk id="3" creationId="{DB2810CB-23CF-E529-6999-04EF8CE95EF0}"/>
          </ac:spMkLst>
        </pc:spChg>
        <pc:picChg chg="add mod">
          <ac:chgData name="Jana Shevigaa" userId="370da03df6e1f929" providerId="LiveId" clId="{EF7D5DC3-14FB-4016-8DB5-E37B33528A36}" dt="2024-05-21T15:38:06.586" v="1662" actId="1076"/>
          <ac:picMkLst>
            <pc:docMk/>
            <pc:sldMk cId="4210823237" sldId="272"/>
            <ac:picMk id="7" creationId="{FB455690-6CE8-184D-72C2-971BF41D9BE7}"/>
          </ac:picMkLst>
        </pc:picChg>
      </pc:sldChg>
      <pc:sldChg chg="addSp delSp modSp mod">
        <pc:chgData name="Jana Shevigaa" userId="370da03df6e1f929" providerId="LiveId" clId="{EF7D5DC3-14FB-4016-8DB5-E37B33528A36}" dt="2024-05-21T15:37:31.087" v="1655" actId="1076"/>
        <pc:sldMkLst>
          <pc:docMk/>
          <pc:sldMk cId="2779146302" sldId="273"/>
        </pc:sldMkLst>
        <pc:spChg chg="mod">
          <ac:chgData name="Jana Shevigaa" userId="370da03df6e1f929" providerId="LiveId" clId="{EF7D5DC3-14FB-4016-8DB5-E37B33528A36}" dt="2024-05-19T14:14:48.898" v="387" actId="20577"/>
          <ac:spMkLst>
            <pc:docMk/>
            <pc:sldMk cId="2779146302" sldId="273"/>
            <ac:spMk id="2" creationId="{83543016-E2AA-7B2A-D01A-7CB37FD2DD99}"/>
          </ac:spMkLst>
        </pc:spChg>
        <pc:spChg chg="mod">
          <ac:chgData name="Jana Shevigaa" userId="370da03df6e1f929" providerId="LiveId" clId="{EF7D5DC3-14FB-4016-8DB5-E37B33528A36}" dt="2024-05-19T14:18:11.035" v="552" actId="20577"/>
          <ac:spMkLst>
            <pc:docMk/>
            <pc:sldMk cId="2779146302" sldId="273"/>
            <ac:spMk id="3" creationId="{C4B700D3-84EB-534A-9198-B212CEC59CEC}"/>
          </ac:spMkLst>
        </pc:spChg>
        <pc:picChg chg="add del mod">
          <ac:chgData name="Jana Shevigaa" userId="370da03df6e1f929" providerId="LiveId" clId="{EF7D5DC3-14FB-4016-8DB5-E37B33528A36}" dt="2024-05-21T05:48:08.957" v="1233" actId="21"/>
          <ac:picMkLst>
            <pc:docMk/>
            <pc:sldMk cId="2779146302" sldId="273"/>
            <ac:picMk id="7" creationId="{4B2F8BCD-0F07-1A99-8F92-1EE82EEFE55A}"/>
          </ac:picMkLst>
        </pc:picChg>
        <pc:picChg chg="add mod">
          <ac:chgData name="Jana Shevigaa" userId="370da03df6e1f929" providerId="LiveId" clId="{EF7D5DC3-14FB-4016-8DB5-E37B33528A36}" dt="2024-05-21T15:37:31.087" v="1655" actId="1076"/>
          <ac:picMkLst>
            <pc:docMk/>
            <pc:sldMk cId="2779146302" sldId="273"/>
            <ac:picMk id="7" creationId="{CAD003E5-FBB7-0EA3-8158-5CEEA13C3989}"/>
          </ac:picMkLst>
        </pc:picChg>
        <pc:picChg chg="del mod">
          <ac:chgData name="Jana Shevigaa" userId="370da03df6e1f929" providerId="LiveId" clId="{EF7D5DC3-14FB-4016-8DB5-E37B33528A36}" dt="2024-05-21T05:48:05.579" v="1231" actId="21"/>
          <ac:picMkLst>
            <pc:docMk/>
            <pc:sldMk cId="2779146302" sldId="273"/>
            <ac:picMk id="8" creationId="{4B2F8BCD-0F07-1A99-8F92-1EE82EEFE55A}"/>
          </ac:picMkLst>
        </pc:picChg>
        <pc:picChg chg="add mod">
          <ac:chgData name="Jana Shevigaa" userId="370da03df6e1f929" providerId="LiveId" clId="{EF7D5DC3-14FB-4016-8DB5-E37B33528A36}" dt="2024-05-21T05:48:26.467" v="1238" actId="1076"/>
          <ac:picMkLst>
            <pc:docMk/>
            <pc:sldMk cId="2779146302" sldId="273"/>
            <ac:picMk id="9" creationId="{ACF79874-C3A3-702B-8765-8E42DB1D7C1B}"/>
          </ac:picMkLst>
        </pc:picChg>
        <pc:picChg chg="del">
          <ac:chgData name="Jana Shevigaa" userId="370da03df6e1f929" providerId="LiveId" clId="{EF7D5DC3-14FB-4016-8DB5-E37B33528A36}" dt="2024-05-19T14:17:44.985" v="529" actId="478"/>
          <ac:picMkLst>
            <pc:docMk/>
            <pc:sldMk cId="2779146302" sldId="273"/>
            <ac:picMk id="10" creationId="{D1D2674E-31D2-7FB5-9403-30904226BBF8}"/>
          </ac:picMkLst>
        </pc:picChg>
      </pc:sldChg>
      <pc:sldChg chg="addSp delSp modSp mod">
        <pc:chgData name="Jana Shevigaa" userId="370da03df6e1f929" providerId="LiveId" clId="{EF7D5DC3-14FB-4016-8DB5-E37B33528A36}" dt="2024-05-21T15:47:31.588" v="1744" actId="255"/>
        <pc:sldMkLst>
          <pc:docMk/>
          <pc:sldMk cId="3494179603" sldId="274"/>
        </pc:sldMkLst>
        <pc:spChg chg="mod">
          <ac:chgData name="Jana Shevigaa" userId="370da03df6e1f929" providerId="LiveId" clId="{EF7D5DC3-14FB-4016-8DB5-E37B33528A36}" dt="2024-05-21T15:47:31.588" v="1744" actId="255"/>
          <ac:spMkLst>
            <pc:docMk/>
            <pc:sldMk cId="3494179603" sldId="274"/>
            <ac:spMk id="2" creationId="{E9264915-174E-C751-29A7-16229B9AF22A}"/>
          </ac:spMkLst>
        </pc:spChg>
        <pc:spChg chg="add del mod">
          <ac:chgData name="Jana Shevigaa" userId="370da03df6e1f929" providerId="LiveId" clId="{EF7D5DC3-14FB-4016-8DB5-E37B33528A36}" dt="2024-05-21T05:48:58.333" v="1242"/>
          <ac:spMkLst>
            <pc:docMk/>
            <pc:sldMk cId="3494179603" sldId="274"/>
            <ac:spMk id="7" creationId="{316BFD37-EEBB-4F5B-2F84-05E917DFEFC3}"/>
          </ac:spMkLst>
        </pc:spChg>
        <pc:picChg chg="add mod">
          <ac:chgData name="Jana Shevigaa" userId="370da03df6e1f929" providerId="LiveId" clId="{EF7D5DC3-14FB-4016-8DB5-E37B33528A36}" dt="2024-05-21T15:37:50.857" v="1659" actId="1076"/>
          <ac:picMkLst>
            <pc:docMk/>
            <pc:sldMk cId="3494179603" sldId="274"/>
            <ac:picMk id="3" creationId="{1E19E003-C9EB-E255-D7D8-E8B0FC596A67}"/>
          </ac:picMkLst>
        </pc:picChg>
        <pc:picChg chg="add del mod">
          <ac:chgData name="Jana Shevigaa" userId="370da03df6e1f929" providerId="LiveId" clId="{EF7D5DC3-14FB-4016-8DB5-E37B33528A36}" dt="2024-05-21T05:48:47.856" v="1241" actId="21"/>
          <ac:picMkLst>
            <pc:docMk/>
            <pc:sldMk cId="3494179603" sldId="274"/>
            <ac:picMk id="8" creationId="{B580AC0D-1E9D-289B-F7FF-EE2FDF03F46D}"/>
          </ac:picMkLst>
        </pc:picChg>
        <pc:picChg chg="add mod">
          <ac:chgData name="Jana Shevigaa" userId="370da03df6e1f929" providerId="LiveId" clId="{EF7D5DC3-14FB-4016-8DB5-E37B33528A36}" dt="2024-05-21T05:49:06.860" v="1244" actId="14100"/>
          <ac:picMkLst>
            <pc:docMk/>
            <pc:sldMk cId="3494179603" sldId="274"/>
            <ac:picMk id="9" creationId="{18DEA7A2-4A8C-C29F-44FC-CF9346A52FD5}"/>
          </ac:picMkLst>
        </pc:picChg>
        <pc:picChg chg="del">
          <ac:chgData name="Jana Shevigaa" userId="370da03df6e1f929" providerId="LiveId" clId="{EF7D5DC3-14FB-4016-8DB5-E37B33528A36}" dt="2024-05-21T05:48:44.441" v="1239" actId="21"/>
          <ac:picMkLst>
            <pc:docMk/>
            <pc:sldMk cId="3494179603" sldId="274"/>
            <ac:picMk id="12" creationId="{B580AC0D-1E9D-289B-F7FF-EE2FDF03F46D}"/>
          </ac:picMkLst>
        </pc:picChg>
      </pc:sldChg>
      <pc:sldChg chg="addSp delSp modSp mod">
        <pc:chgData name="Jana Shevigaa" userId="370da03df6e1f929" providerId="LiveId" clId="{EF7D5DC3-14FB-4016-8DB5-E37B33528A36}" dt="2024-05-21T15:39:37.447" v="1686" actId="1076"/>
        <pc:sldMkLst>
          <pc:docMk/>
          <pc:sldMk cId="3316415994" sldId="275"/>
        </pc:sldMkLst>
        <pc:spChg chg="mod">
          <ac:chgData name="Jana Shevigaa" userId="370da03df6e1f929" providerId="LiveId" clId="{EF7D5DC3-14FB-4016-8DB5-E37B33528A36}" dt="2024-05-19T14:26:07.445" v="692" actId="27636"/>
          <ac:spMkLst>
            <pc:docMk/>
            <pc:sldMk cId="3316415994" sldId="275"/>
            <ac:spMk id="2" creationId="{E9264915-174E-C751-29A7-16229B9AF22A}"/>
          </ac:spMkLst>
        </pc:spChg>
        <pc:spChg chg="add del mod">
          <ac:chgData name="Jana Shevigaa" userId="370da03df6e1f929" providerId="LiveId" clId="{EF7D5DC3-14FB-4016-8DB5-E37B33528A36}" dt="2024-05-21T15:39:30.883" v="1684"/>
          <ac:spMkLst>
            <pc:docMk/>
            <pc:sldMk cId="3316415994" sldId="275"/>
            <ac:spMk id="7" creationId="{65878520-6E58-86EF-A7F4-3F63CD1D2FC1}"/>
          </ac:spMkLst>
        </pc:spChg>
        <pc:picChg chg="add mod">
          <ac:chgData name="Jana Shevigaa" userId="370da03df6e1f929" providerId="LiveId" clId="{EF7D5DC3-14FB-4016-8DB5-E37B33528A36}" dt="2024-05-21T15:39:30.883" v="1684"/>
          <ac:picMkLst>
            <pc:docMk/>
            <pc:sldMk cId="3316415994" sldId="275"/>
            <ac:picMk id="3" creationId="{D1EFFDC1-60CB-4AEB-C4C3-EE6FC6C06F38}"/>
          </ac:picMkLst>
        </pc:picChg>
        <pc:picChg chg="add mod">
          <ac:chgData name="Jana Shevigaa" userId="370da03df6e1f929" providerId="LiveId" clId="{EF7D5DC3-14FB-4016-8DB5-E37B33528A36}" dt="2024-05-21T05:51:54.189" v="1282" actId="1076"/>
          <ac:picMkLst>
            <pc:docMk/>
            <pc:sldMk cId="3316415994" sldId="275"/>
            <ac:picMk id="8" creationId="{420D26B6-F7F2-DA02-8598-0EC89F2C2112}"/>
          </ac:picMkLst>
        </pc:picChg>
        <pc:picChg chg="add mod">
          <ac:chgData name="Jana Shevigaa" userId="370da03df6e1f929" providerId="LiveId" clId="{EF7D5DC3-14FB-4016-8DB5-E37B33528A36}" dt="2024-05-21T15:39:37.447" v="1686" actId="1076"/>
          <ac:picMkLst>
            <pc:docMk/>
            <pc:sldMk cId="3316415994" sldId="275"/>
            <ac:picMk id="9" creationId="{050EE8CD-D720-47B2-7F01-A4E34456CFFE}"/>
          </ac:picMkLst>
        </pc:picChg>
        <pc:picChg chg="del">
          <ac:chgData name="Jana Shevigaa" userId="370da03df6e1f929" providerId="LiveId" clId="{EF7D5DC3-14FB-4016-8DB5-E37B33528A36}" dt="2024-05-21T05:51:14.692" v="1272" actId="21"/>
          <ac:picMkLst>
            <pc:docMk/>
            <pc:sldMk cId="3316415994" sldId="275"/>
            <ac:picMk id="10" creationId="{803A2573-387F-ABFC-2001-01A7E0CBEAA0}"/>
          </ac:picMkLst>
        </pc:picChg>
      </pc:sldChg>
      <pc:sldChg chg="addSp modSp mod">
        <pc:chgData name="Jana Shevigaa" userId="370da03df6e1f929" providerId="LiveId" clId="{EF7D5DC3-14FB-4016-8DB5-E37B33528A36}" dt="2024-05-21T15:39:50.628" v="1688" actId="1076"/>
        <pc:sldMkLst>
          <pc:docMk/>
          <pc:sldMk cId="694391143" sldId="276"/>
        </pc:sldMkLst>
        <pc:spChg chg="mod">
          <ac:chgData name="Jana Shevigaa" userId="370da03df6e1f929" providerId="LiveId" clId="{EF7D5DC3-14FB-4016-8DB5-E37B33528A36}" dt="2024-05-19T14:26:00.908" v="690" actId="255"/>
          <ac:spMkLst>
            <pc:docMk/>
            <pc:sldMk cId="694391143" sldId="276"/>
            <ac:spMk id="2" creationId="{C51F1CA7-F8B0-3C4A-CCB4-FAAF4689DD03}"/>
          </ac:spMkLst>
        </pc:spChg>
        <pc:spChg chg="mod">
          <ac:chgData name="Jana Shevigaa" userId="370da03df6e1f929" providerId="LiveId" clId="{EF7D5DC3-14FB-4016-8DB5-E37B33528A36}" dt="2024-05-21T09:48:42.078" v="1626" actId="20577"/>
          <ac:spMkLst>
            <pc:docMk/>
            <pc:sldMk cId="694391143" sldId="276"/>
            <ac:spMk id="3" creationId="{DB2810CB-23CF-E529-6999-04EF8CE95EF0}"/>
          </ac:spMkLst>
        </pc:spChg>
        <pc:picChg chg="add mod">
          <ac:chgData name="Jana Shevigaa" userId="370da03df6e1f929" providerId="LiveId" clId="{EF7D5DC3-14FB-4016-8DB5-E37B33528A36}" dt="2024-05-21T15:39:50.628" v="1688" actId="1076"/>
          <ac:picMkLst>
            <pc:docMk/>
            <pc:sldMk cId="694391143" sldId="276"/>
            <ac:picMk id="7" creationId="{F2646647-CBFE-8085-F239-7BEB0D2D27E0}"/>
          </ac:picMkLst>
        </pc:picChg>
      </pc:sldChg>
      <pc:sldChg chg="addSp delSp modSp mod">
        <pc:chgData name="Jana Shevigaa" userId="370da03df6e1f929" providerId="LiveId" clId="{EF7D5DC3-14FB-4016-8DB5-E37B33528A36}" dt="2024-05-21T15:40:26.888" v="1693" actId="1076"/>
        <pc:sldMkLst>
          <pc:docMk/>
          <pc:sldMk cId="1408977136" sldId="277"/>
        </pc:sldMkLst>
        <pc:spChg chg="mod">
          <ac:chgData name="Jana Shevigaa" userId="370da03df6e1f929" providerId="LiveId" clId="{EF7D5DC3-14FB-4016-8DB5-E37B33528A36}" dt="2024-05-19T14:25:52.816" v="689" actId="255"/>
          <ac:spMkLst>
            <pc:docMk/>
            <pc:sldMk cId="1408977136" sldId="277"/>
            <ac:spMk id="2" creationId="{45E2E472-5258-698B-5B05-D4CA8EA00C73}"/>
          </ac:spMkLst>
        </pc:spChg>
        <pc:picChg chg="add mod">
          <ac:chgData name="Jana Shevigaa" userId="370da03df6e1f929" providerId="LiveId" clId="{EF7D5DC3-14FB-4016-8DB5-E37B33528A36}" dt="2024-05-21T05:51:59.808" v="1283"/>
          <ac:picMkLst>
            <pc:docMk/>
            <pc:sldMk cId="1408977136" sldId="277"/>
            <ac:picMk id="3" creationId="{DC16368D-610E-0692-C32F-EC0790F9105A}"/>
          </ac:picMkLst>
        </pc:picChg>
        <pc:picChg chg="add mod">
          <ac:chgData name="Jana Shevigaa" userId="370da03df6e1f929" providerId="LiveId" clId="{EF7D5DC3-14FB-4016-8DB5-E37B33528A36}" dt="2024-05-21T05:52:05.516" v="1285" actId="1076"/>
          <ac:picMkLst>
            <pc:docMk/>
            <pc:sldMk cId="1408977136" sldId="277"/>
            <ac:picMk id="7" creationId="{3DCB02E7-7513-C7B4-B4A0-C54E78D3F2A0}"/>
          </ac:picMkLst>
        </pc:picChg>
        <pc:picChg chg="add mod">
          <ac:chgData name="Jana Shevigaa" userId="370da03df6e1f929" providerId="LiveId" clId="{EF7D5DC3-14FB-4016-8DB5-E37B33528A36}" dt="2024-05-21T15:40:26.888" v="1693" actId="1076"/>
          <ac:picMkLst>
            <pc:docMk/>
            <pc:sldMk cId="1408977136" sldId="277"/>
            <ac:picMk id="8" creationId="{3FD003B3-E85E-3C08-5795-D6E97E2243C9}"/>
          </ac:picMkLst>
        </pc:picChg>
        <pc:picChg chg="del">
          <ac:chgData name="Jana Shevigaa" userId="370da03df6e1f929" providerId="LiveId" clId="{EF7D5DC3-14FB-4016-8DB5-E37B33528A36}" dt="2024-05-21T05:51:18.808" v="1273" actId="21"/>
          <ac:picMkLst>
            <pc:docMk/>
            <pc:sldMk cId="1408977136" sldId="277"/>
            <ac:picMk id="11" creationId="{7672793E-BF7C-5ECF-CAD4-C4F2CC218CC6}"/>
          </ac:picMkLst>
        </pc:picChg>
        <pc:picChg chg="del">
          <ac:chgData name="Jana Shevigaa" userId="370da03df6e1f929" providerId="LiveId" clId="{EF7D5DC3-14FB-4016-8DB5-E37B33528A36}" dt="2024-05-21T05:51:21.310" v="1274" actId="21"/>
          <ac:picMkLst>
            <pc:docMk/>
            <pc:sldMk cId="1408977136" sldId="277"/>
            <ac:picMk id="12" creationId="{A4A21E1F-20EB-1541-651C-56BF84103B04}"/>
          </ac:picMkLst>
        </pc:picChg>
      </pc:sldChg>
      <pc:sldChg chg="addSp delSp modSp mod">
        <pc:chgData name="Jana Shevigaa" userId="370da03df6e1f929" providerId="LiveId" clId="{EF7D5DC3-14FB-4016-8DB5-E37B33528A36}" dt="2024-05-21T15:40:35.448" v="1695" actId="1076"/>
        <pc:sldMkLst>
          <pc:docMk/>
          <pc:sldMk cId="1525387387" sldId="278"/>
        </pc:sldMkLst>
        <pc:spChg chg="mod">
          <ac:chgData name="Jana Shevigaa" userId="370da03df6e1f929" providerId="LiveId" clId="{EF7D5DC3-14FB-4016-8DB5-E37B33528A36}" dt="2024-05-19T14:25:44.708" v="688" actId="255"/>
          <ac:spMkLst>
            <pc:docMk/>
            <pc:sldMk cId="1525387387" sldId="278"/>
            <ac:spMk id="2" creationId="{D4C9FFFB-48B4-9DAD-F0A5-4C750780D07C}"/>
          </ac:spMkLst>
        </pc:spChg>
        <pc:picChg chg="del">
          <ac:chgData name="Jana Shevigaa" userId="370da03df6e1f929" providerId="LiveId" clId="{EF7D5DC3-14FB-4016-8DB5-E37B33528A36}" dt="2024-05-21T05:51:25.949" v="1275" actId="21"/>
          <ac:picMkLst>
            <pc:docMk/>
            <pc:sldMk cId="1525387387" sldId="278"/>
            <ac:picMk id="3" creationId="{AF480DA2-89C9-7345-B97C-9778FA194F6A}"/>
          </ac:picMkLst>
        </pc:picChg>
        <pc:picChg chg="add mod">
          <ac:chgData name="Jana Shevigaa" userId="370da03df6e1f929" providerId="LiveId" clId="{EF7D5DC3-14FB-4016-8DB5-E37B33528A36}" dt="2024-05-21T15:40:35.448" v="1695" actId="1076"/>
          <ac:picMkLst>
            <pc:docMk/>
            <pc:sldMk cId="1525387387" sldId="278"/>
            <ac:picMk id="3" creationId="{C792D1C3-C9E8-83C0-2181-0783DA071F76}"/>
          </ac:picMkLst>
        </pc:picChg>
        <pc:picChg chg="add mod">
          <ac:chgData name="Jana Shevigaa" userId="370da03df6e1f929" providerId="LiveId" clId="{EF7D5DC3-14FB-4016-8DB5-E37B33528A36}" dt="2024-05-21T05:52:08.094" v="1286"/>
          <ac:picMkLst>
            <pc:docMk/>
            <pc:sldMk cId="1525387387" sldId="278"/>
            <ac:picMk id="7" creationId="{72C2AC4B-C048-1312-6726-8B624EF0E109}"/>
          </ac:picMkLst>
        </pc:picChg>
        <pc:picChg chg="del">
          <ac:chgData name="Jana Shevigaa" userId="370da03df6e1f929" providerId="LiveId" clId="{EF7D5DC3-14FB-4016-8DB5-E37B33528A36}" dt="2024-05-21T05:51:30.856" v="1276" actId="21"/>
          <ac:picMkLst>
            <pc:docMk/>
            <pc:sldMk cId="1525387387" sldId="278"/>
            <ac:picMk id="8" creationId="{F2134156-DEE6-3CDA-3E5A-21AE4F463666}"/>
          </ac:picMkLst>
        </pc:picChg>
        <pc:picChg chg="add mod">
          <ac:chgData name="Jana Shevigaa" userId="370da03df6e1f929" providerId="LiveId" clId="{EF7D5DC3-14FB-4016-8DB5-E37B33528A36}" dt="2024-05-21T05:52:12.610" v="1288" actId="1076"/>
          <ac:picMkLst>
            <pc:docMk/>
            <pc:sldMk cId="1525387387" sldId="278"/>
            <ac:picMk id="10" creationId="{2B1CA2BC-4FB8-8BB0-F663-4B011871B1A2}"/>
          </ac:picMkLst>
        </pc:picChg>
      </pc:sldChg>
      <pc:sldChg chg="addSp delSp modSp mod">
        <pc:chgData name="Jana Shevigaa" userId="370da03df6e1f929" providerId="LiveId" clId="{EF7D5DC3-14FB-4016-8DB5-E37B33528A36}" dt="2024-05-21T15:40:52.037" v="1697" actId="1076"/>
        <pc:sldMkLst>
          <pc:docMk/>
          <pc:sldMk cId="279719382" sldId="279"/>
        </pc:sldMkLst>
        <pc:spChg chg="mod">
          <ac:chgData name="Jana Shevigaa" userId="370da03df6e1f929" providerId="LiveId" clId="{EF7D5DC3-14FB-4016-8DB5-E37B33528A36}" dt="2024-05-19T14:25:35.187" v="687" actId="255"/>
          <ac:spMkLst>
            <pc:docMk/>
            <pc:sldMk cId="279719382" sldId="279"/>
            <ac:spMk id="2" creationId="{FB357EF2-DA3C-0831-A48C-374AB49A94F9}"/>
          </ac:spMkLst>
        </pc:spChg>
        <pc:picChg chg="add mod">
          <ac:chgData name="Jana Shevigaa" userId="370da03df6e1f929" providerId="LiveId" clId="{EF7D5DC3-14FB-4016-8DB5-E37B33528A36}" dt="2024-05-21T05:52:15.313" v="1289"/>
          <ac:picMkLst>
            <pc:docMk/>
            <pc:sldMk cId="279719382" sldId="279"/>
            <ac:picMk id="3" creationId="{FA05CAEF-840A-64E7-9978-5F82F38DC965}"/>
          </ac:picMkLst>
        </pc:picChg>
        <pc:picChg chg="del">
          <ac:chgData name="Jana Shevigaa" userId="370da03df6e1f929" providerId="LiveId" clId="{EF7D5DC3-14FB-4016-8DB5-E37B33528A36}" dt="2024-05-21T05:51:34.750" v="1277" actId="21"/>
          <ac:picMkLst>
            <pc:docMk/>
            <pc:sldMk cId="279719382" sldId="279"/>
            <ac:picMk id="7" creationId="{622C9C11-BF62-4340-674A-6B3255E7FA62}"/>
          </ac:picMkLst>
        </pc:picChg>
        <pc:picChg chg="add mod">
          <ac:chgData name="Jana Shevigaa" userId="370da03df6e1f929" providerId="LiveId" clId="{EF7D5DC3-14FB-4016-8DB5-E37B33528A36}" dt="2024-05-21T15:40:52.037" v="1697" actId="1076"/>
          <ac:picMkLst>
            <pc:docMk/>
            <pc:sldMk cId="279719382" sldId="279"/>
            <ac:picMk id="7" creationId="{E34839DA-CAFF-41A9-1A64-4644D40C5CD2}"/>
          </ac:picMkLst>
        </pc:picChg>
      </pc:sldChg>
      <pc:sldChg chg="modSp add del mod ord">
        <pc:chgData name="Jana Shevigaa" userId="370da03df6e1f929" providerId="LiveId" clId="{EF7D5DC3-14FB-4016-8DB5-E37B33528A36}" dt="2024-05-19T14:56:15.625" v="1139" actId="47"/>
        <pc:sldMkLst>
          <pc:docMk/>
          <pc:sldMk cId="879616942" sldId="280"/>
        </pc:sldMkLst>
        <pc:spChg chg="mod">
          <ac:chgData name="Jana Shevigaa" userId="370da03df6e1f929" providerId="LiveId" clId="{EF7D5DC3-14FB-4016-8DB5-E37B33528A36}" dt="2024-05-19T14:24:54.276" v="678" actId="20577"/>
          <ac:spMkLst>
            <pc:docMk/>
            <pc:sldMk cId="879616942" sldId="280"/>
            <ac:spMk id="2" creationId="{1F4BE703-BE65-8B2E-AC9B-5DD20F09CE6F}"/>
          </ac:spMkLst>
        </pc:spChg>
      </pc:sldChg>
      <pc:sldChg chg="modSp add del mod">
        <pc:chgData name="Jana Shevigaa" userId="370da03df6e1f929" providerId="LiveId" clId="{EF7D5DC3-14FB-4016-8DB5-E37B33528A36}" dt="2024-05-19T14:56:15.625" v="1139" actId="47"/>
        <pc:sldMkLst>
          <pc:docMk/>
          <pc:sldMk cId="660148691" sldId="281"/>
        </pc:sldMkLst>
        <pc:spChg chg="mod">
          <ac:chgData name="Jana Shevigaa" userId="370da03df6e1f929" providerId="LiveId" clId="{EF7D5DC3-14FB-4016-8DB5-E37B33528A36}" dt="2024-05-19T14:25:25.053" v="686" actId="20577"/>
          <ac:spMkLst>
            <pc:docMk/>
            <pc:sldMk cId="660148691" sldId="281"/>
            <ac:spMk id="3" creationId="{DA31BB6E-2E3D-8478-014F-68CCA5D2BCF3}"/>
          </ac:spMkLst>
        </pc:spChg>
      </pc:sldChg>
      <pc:sldChg chg="modSp add del mod">
        <pc:chgData name="Jana Shevigaa" userId="370da03df6e1f929" providerId="LiveId" clId="{EF7D5DC3-14FB-4016-8DB5-E37B33528A36}" dt="2024-05-19T14:56:15.625" v="1139" actId="47"/>
        <pc:sldMkLst>
          <pc:docMk/>
          <pc:sldMk cId="3757038026" sldId="282"/>
        </pc:sldMkLst>
        <pc:spChg chg="mod">
          <ac:chgData name="Jana Shevigaa" userId="370da03df6e1f929" providerId="LiveId" clId="{EF7D5DC3-14FB-4016-8DB5-E37B33528A36}" dt="2024-05-19T14:25:02.158" v="679" actId="255"/>
          <ac:spMkLst>
            <pc:docMk/>
            <pc:sldMk cId="3757038026" sldId="282"/>
            <ac:spMk id="2" creationId="{7C99D6DC-1D86-841D-6EE1-FBDC6B21E2B6}"/>
          </ac:spMkLst>
        </pc:spChg>
      </pc:sldChg>
      <pc:sldChg chg="modSp add del mod">
        <pc:chgData name="Jana Shevigaa" userId="370da03df6e1f929" providerId="LiveId" clId="{EF7D5DC3-14FB-4016-8DB5-E37B33528A36}" dt="2024-05-19T14:56:15.625" v="1139" actId="47"/>
        <pc:sldMkLst>
          <pc:docMk/>
          <pc:sldMk cId="1870642455" sldId="283"/>
        </pc:sldMkLst>
        <pc:spChg chg="mod">
          <ac:chgData name="Jana Shevigaa" userId="370da03df6e1f929" providerId="LiveId" clId="{EF7D5DC3-14FB-4016-8DB5-E37B33528A36}" dt="2024-05-19T14:24:28.988" v="657" actId="255"/>
          <ac:spMkLst>
            <pc:docMk/>
            <pc:sldMk cId="1870642455" sldId="283"/>
            <ac:spMk id="2" creationId="{6753D3B3-D128-C5AF-B871-29FC26147246}"/>
          </ac:spMkLst>
        </pc:spChg>
      </pc:sldChg>
      <pc:sldChg chg="modSp add del mod">
        <pc:chgData name="Jana Shevigaa" userId="370da03df6e1f929" providerId="LiveId" clId="{EF7D5DC3-14FB-4016-8DB5-E37B33528A36}" dt="2024-05-19T14:56:15.625" v="1139" actId="47"/>
        <pc:sldMkLst>
          <pc:docMk/>
          <pc:sldMk cId="2183485583" sldId="284"/>
        </pc:sldMkLst>
        <pc:spChg chg="mod">
          <ac:chgData name="Jana Shevigaa" userId="370da03df6e1f929" providerId="LiveId" clId="{EF7D5DC3-14FB-4016-8DB5-E37B33528A36}" dt="2024-05-19T14:24:21.970" v="656" actId="255"/>
          <ac:spMkLst>
            <pc:docMk/>
            <pc:sldMk cId="2183485583" sldId="284"/>
            <ac:spMk id="2" creationId="{BEA86342-03E0-D0F0-00C2-56D4DEDFF221}"/>
          </ac:spMkLst>
        </pc:spChg>
      </pc:sldChg>
      <pc:sldChg chg="addSp delSp modSp mod">
        <pc:chgData name="Jana Shevigaa" userId="370da03df6e1f929" providerId="LiveId" clId="{EF7D5DC3-14FB-4016-8DB5-E37B33528A36}" dt="2024-05-21T15:44:07.380" v="1723" actId="14100"/>
        <pc:sldMkLst>
          <pc:docMk/>
          <pc:sldMk cId="4291790285" sldId="285"/>
        </pc:sldMkLst>
        <pc:spChg chg="mod">
          <ac:chgData name="Jana Shevigaa" userId="370da03df6e1f929" providerId="LiveId" clId="{EF7D5DC3-14FB-4016-8DB5-E37B33528A36}" dt="2024-05-21T15:44:07.380" v="1723" actId="14100"/>
          <ac:spMkLst>
            <pc:docMk/>
            <pc:sldMk cId="4291790285" sldId="285"/>
            <ac:spMk id="2" creationId="{A3887F6B-6C57-1548-0530-FB7447088AA0}"/>
          </ac:spMkLst>
        </pc:spChg>
        <pc:picChg chg="add mod">
          <ac:chgData name="Jana Shevigaa" userId="370da03df6e1f929" providerId="LiveId" clId="{EF7D5DC3-14FB-4016-8DB5-E37B33528A36}" dt="2024-05-21T15:43:46.695" v="1721" actId="1076"/>
          <ac:picMkLst>
            <pc:docMk/>
            <pc:sldMk cId="4291790285" sldId="285"/>
            <ac:picMk id="7" creationId="{72DA7BAE-C2F9-10A4-4FE0-EF8B3D67FDC7}"/>
          </ac:picMkLst>
        </pc:picChg>
        <pc:picChg chg="add del mod">
          <ac:chgData name="Jana Shevigaa" userId="370da03df6e1f929" providerId="LiveId" clId="{EF7D5DC3-14FB-4016-8DB5-E37B33528A36}" dt="2024-05-21T05:57:01.013" v="1348" actId="21"/>
          <ac:picMkLst>
            <pc:docMk/>
            <pc:sldMk cId="4291790285" sldId="285"/>
            <ac:picMk id="7" creationId="{8779A206-5C50-778B-870C-2495C858D987}"/>
          </ac:picMkLst>
        </pc:picChg>
        <pc:picChg chg="add del mod">
          <ac:chgData name="Jana Shevigaa" userId="370da03df6e1f929" providerId="LiveId" clId="{EF7D5DC3-14FB-4016-8DB5-E37B33528A36}" dt="2024-05-19T14:58:07.736" v="1176" actId="21"/>
          <ac:picMkLst>
            <pc:docMk/>
            <pc:sldMk cId="4291790285" sldId="285"/>
            <ac:picMk id="7" creationId="{8C784AC7-D88A-0900-0859-2DBD76349F4B}"/>
          </ac:picMkLst>
        </pc:picChg>
        <pc:picChg chg="del">
          <ac:chgData name="Jana Shevigaa" userId="370da03df6e1f929" providerId="LiveId" clId="{EF7D5DC3-14FB-4016-8DB5-E37B33528A36}" dt="2024-05-19T14:58:12.102" v="1177" actId="21"/>
          <ac:picMkLst>
            <pc:docMk/>
            <pc:sldMk cId="4291790285" sldId="285"/>
            <ac:picMk id="8" creationId="{37A34AE0-6FAD-DB36-9A70-1CE352BE60E3}"/>
          </ac:picMkLst>
        </pc:picChg>
        <pc:picChg chg="add mod">
          <ac:chgData name="Jana Shevigaa" userId="370da03df6e1f929" providerId="LiveId" clId="{EF7D5DC3-14FB-4016-8DB5-E37B33528A36}" dt="2024-05-21T05:57:43.878" v="1359" actId="1076"/>
          <ac:picMkLst>
            <pc:docMk/>
            <pc:sldMk cId="4291790285" sldId="285"/>
            <ac:picMk id="8" creationId="{EF50C35E-2FCF-6B97-C8E7-EE87BC879AD6}"/>
          </ac:picMkLst>
        </pc:picChg>
        <pc:picChg chg="add del mod">
          <ac:chgData name="Jana Shevigaa" userId="370da03df6e1f929" providerId="LiveId" clId="{EF7D5DC3-14FB-4016-8DB5-E37B33528A36}" dt="2024-05-21T05:56:58.022" v="1346" actId="21"/>
          <ac:picMkLst>
            <pc:docMk/>
            <pc:sldMk cId="4291790285" sldId="285"/>
            <ac:picMk id="9" creationId="{8779A206-5C50-778B-870C-2495C858D987}"/>
          </ac:picMkLst>
        </pc:picChg>
        <pc:picChg chg="del">
          <ac:chgData name="Jana Shevigaa" userId="370da03df6e1f929" providerId="LiveId" clId="{EF7D5DC3-14FB-4016-8DB5-E37B33528A36}" dt="2024-05-19T14:58:03.943" v="1174" actId="21"/>
          <ac:picMkLst>
            <pc:docMk/>
            <pc:sldMk cId="4291790285" sldId="285"/>
            <ac:picMk id="10" creationId="{8C784AC7-D88A-0900-0859-2DBD76349F4B}"/>
          </ac:picMkLst>
        </pc:picChg>
        <pc:picChg chg="add mod">
          <ac:chgData name="Jana Shevigaa" userId="370da03df6e1f929" providerId="LiveId" clId="{EF7D5DC3-14FB-4016-8DB5-E37B33528A36}" dt="2024-05-21T05:58:13.552" v="1362" actId="1076"/>
          <ac:picMkLst>
            <pc:docMk/>
            <pc:sldMk cId="4291790285" sldId="285"/>
            <ac:picMk id="10" creationId="{E0A4A761-E951-4DDF-037A-9C4FA6095912}"/>
          </ac:picMkLst>
        </pc:picChg>
        <pc:picChg chg="add del mod">
          <ac:chgData name="Jana Shevigaa" userId="370da03df6e1f929" providerId="LiveId" clId="{EF7D5DC3-14FB-4016-8DB5-E37B33528A36}" dt="2024-05-21T05:57:03.336" v="1349" actId="21"/>
          <ac:picMkLst>
            <pc:docMk/>
            <pc:sldMk cId="4291790285" sldId="285"/>
            <ac:picMk id="11" creationId="{B63DB82E-5C42-BCF3-46E3-C94DB0546D7C}"/>
          </ac:picMkLst>
        </pc:picChg>
      </pc:sldChg>
      <pc:sldChg chg="addSp modSp mod">
        <pc:chgData name="Jana Shevigaa" userId="370da03df6e1f929" providerId="LiveId" clId="{EF7D5DC3-14FB-4016-8DB5-E37B33528A36}" dt="2024-05-21T16:17:21.835" v="1860" actId="20577"/>
        <pc:sldMkLst>
          <pc:docMk/>
          <pc:sldMk cId="1144601505" sldId="286"/>
        </pc:sldMkLst>
        <pc:spChg chg="mod">
          <ac:chgData name="Jana Shevigaa" userId="370da03df6e1f929" providerId="LiveId" clId="{EF7D5DC3-14FB-4016-8DB5-E37B33528A36}" dt="2024-05-21T15:48:32.821" v="1754" actId="255"/>
          <ac:spMkLst>
            <pc:docMk/>
            <pc:sldMk cId="1144601505" sldId="286"/>
            <ac:spMk id="2" creationId="{FF6E89E9-9638-4FA2-7314-2F6AAC854A70}"/>
          </ac:spMkLst>
        </pc:spChg>
        <pc:spChg chg="mod">
          <ac:chgData name="Jana Shevigaa" userId="370da03df6e1f929" providerId="LiveId" clId="{EF7D5DC3-14FB-4016-8DB5-E37B33528A36}" dt="2024-05-21T16:17:21.835" v="1860" actId="20577"/>
          <ac:spMkLst>
            <pc:docMk/>
            <pc:sldMk cId="1144601505" sldId="286"/>
            <ac:spMk id="3" creationId="{F1089D10-F412-ADE9-6278-39B0801035EA}"/>
          </ac:spMkLst>
        </pc:spChg>
        <pc:picChg chg="add mod">
          <ac:chgData name="Jana Shevigaa" userId="370da03df6e1f929" providerId="LiveId" clId="{EF7D5DC3-14FB-4016-8DB5-E37B33528A36}" dt="2024-05-21T15:37:39.235" v="1657" actId="1076"/>
          <ac:picMkLst>
            <pc:docMk/>
            <pc:sldMk cId="1144601505" sldId="286"/>
            <ac:picMk id="7" creationId="{EEC66C19-6B7C-7CE0-9CEA-68243C4299B1}"/>
          </ac:picMkLst>
        </pc:picChg>
      </pc:sldChg>
      <pc:sldChg chg="addSp modSp mod">
        <pc:chgData name="Jana Shevigaa" userId="370da03df6e1f929" providerId="LiveId" clId="{EF7D5DC3-14FB-4016-8DB5-E37B33528A36}" dt="2024-05-21T15:46:49.938" v="1742" actId="1076"/>
        <pc:sldMkLst>
          <pc:docMk/>
          <pc:sldMk cId="1366648393" sldId="287"/>
        </pc:sldMkLst>
        <pc:picChg chg="add mod">
          <ac:chgData name="Jana Shevigaa" userId="370da03df6e1f929" providerId="LiveId" clId="{EF7D5DC3-14FB-4016-8DB5-E37B33528A36}" dt="2024-05-21T15:46:49.938" v="1742" actId="1076"/>
          <ac:picMkLst>
            <pc:docMk/>
            <pc:sldMk cId="1366648393" sldId="287"/>
            <ac:picMk id="7" creationId="{314D63BC-C015-B7F2-D66B-DFB344D96C0B}"/>
          </ac:picMkLst>
        </pc:picChg>
      </pc:sldChg>
      <pc:sldChg chg="addSp modSp mod">
        <pc:chgData name="Jana Shevigaa" userId="370da03df6e1f929" providerId="LiveId" clId="{EF7D5DC3-14FB-4016-8DB5-E37B33528A36}" dt="2024-05-21T15:46:43.548" v="1740" actId="1076"/>
        <pc:sldMkLst>
          <pc:docMk/>
          <pc:sldMk cId="2286686261" sldId="288"/>
        </pc:sldMkLst>
        <pc:picChg chg="add mod">
          <ac:chgData name="Jana Shevigaa" userId="370da03df6e1f929" providerId="LiveId" clId="{EF7D5DC3-14FB-4016-8DB5-E37B33528A36}" dt="2024-05-21T15:46:43.548" v="1740" actId="1076"/>
          <ac:picMkLst>
            <pc:docMk/>
            <pc:sldMk cId="2286686261" sldId="288"/>
            <ac:picMk id="7" creationId="{481EAC63-5669-BA2A-8DF9-26F6310B4DBE}"/>
          </ac:picMkLst>
        </pc:picChg>
      </pc:sldChg>
      <pc:sldChg chg="addSp delSp modSp mod ord">
        <pc:chgData name="Jana Shevigaa" userId="370da03df6e1f929" providerId="LiveId" clId="{EF7D5DC3-14FB-4016-8DB5-E37B33528A36}" dt="2024-05-21T15:45:48.443" v="1726" actId="14100"/>
        <pc:sldMkLst>
          <pc:docMk/>
          <pc:sldMk cId="225453611" sldId="289"/>
        </pc:sldMkLst>
        <pc:spChg chg="mod">
          <ac:chgData name="Jana Shevigaa" userId="370da03df6e1f929" providerId="LiveId" clId="{EF7D5DC3-14FB-4016-8DB5-E37B33528A36}" dt="2024-05-21T15:45:48.443" v="1726" actId="14100"/>
          <ac:spMkLst>
            <pc:docMk/>
            <pc:sldMk cId="225453611" sldId="289"/>
            <ac:spMk id="2" creationId="{A65963D2-89C5-4717-1FB7-65FA5BDA1AB0}"/>
          </ac:spMkLst>
        </pc:spChg>
        <pc:picChg chg="add mod">
          <ac:chgData name="Jana Shevigaa" userId="370da03df6e1f929" providerId="LiveId" clId="{EF7D5DC3-14FB-4016-8DB5-E37B33528A36}" dt="2024-05-21T05:58:52.536" v="1372" actId="1076"/>
          <ac:picMkLst>
            <pc:docMk/>
            <pc:sldMk cId="225453611" sldId="289"/>
            <ac:picMk id="7" creationId="{817C2E2A-F6B6-179D-384D-13DE484FB734}"/>
          </ac:picMkLst>
        </pc:picChg>
        <pc:picChg chg="add del mod">
          <ac:chgData name="Jana Shevigaa" userId="370da03df6e1f929" providerId="LiveId" clId="{EF7D5DC3-14FB-4016-8DB5-E37B33528A36}" dt="2024-05-19T14:58:49.314" v="1182" actId="21"/>
          <ac:picMkLst>
            <pc:docMk/>
            <pc:sldMk cId="225453611" sldId="289"/>
            <ac:picMk id="7" creationId="{9313099E-9112-F44D-1D7A-A7E46F7306EC}"/>
          </ac:picMkLst>
        </pc:picChg>
        <pc:picChg chg="add mod">
          <ac:chgData name="Jana Shevigaa" userId="370da03df6e1f929" providerId="LiveId" clId="{EF7D5DC3-14FB-4016-8DB5-E37B33528A36}" dt="2024-05-21T15:45:44.641" v="1725" actId="1076"/>
          <ac:picMkLst>
            <pc:docMk/>
            <pc:sldMk cId="225453611" sldId="289"/>
            <ac:picMk id="8" creationId="{74BB09B3-A4D5-2437-A2E2-3DCC4AE76475}"/>
          </ac:picMkLst>
        </pc:picChg>
        <pc:picChg chg="del">
          <ac:chgData name="Jana Shevigaa" userId="370da03df6e1f929" providerId="LiveId" clId="{EF7D5DC3-14FB-4016-8DB5-E37B33528A36}" dt="2024-05-19T14:58:45.174" v="1180" actId="21"/>
          <ac:picMkLst>
            <pc:docMk/>
            <pc:sldMk cId="225453611" sldId="289"/>
            <ac:picMk id="8" creationId="{9313099E-9112-F44D-1D7A-A7E46F7306EC}"/>
          </ac:picMkLst>
        </pc:picChg>
        <pc:picChg chg="add del mod">
          <ac:chgData name="Jana Shevigaa" userId="370da03df6e1f929" providerId="LiveId" clId="{EF7D5DC3-14FB-4016-8DB5-E37B33528A36}" dt="2024-05-21T05:57:06.875" v="1350" actId="21"/>
          <ac:picMkLst>
            <pc:docMk/>
            <pc:sldMk cId="225453611" sldId="289"/>
            <ac:picMk id="9" creationId="{7BE95A58-9ADE-9A0A-77E0-290E28BE8777}"/>
          </ac:picMkLst>
        </pc:picChg>
      </pc:sldChg>
      <pc:sldChg chg="modSp del mod">
        <pc:chgData name="Jana Shevigaa" userId="370da03df6e1f929" providerId="LiveId" clId="{EF7D5DC3-14FB-4016-8DB5-E37B33528A36}" dt="2024-05-19T15:00:28.303" v="1188" actId="47"/>
        <pc:sldMkLst>
          <pc:docMk/>
          <pc:sldMk cId="1710699716" sldId="290"/>
        </pc:sldMkLst>
        <pc:spChg chg="mod">
          <ac:chgData name="Jana Shevigaa" userId="370da03df6e1f929" providerId="LiveId" clId="{EF7D5DC3-14FB-4016-8DB5-E37B33528A36}" dt="2024-05-19T14:23:53.918" v="654" actId="255"/>
          <ac:spMkLst>
            <pc:docMk/>
            <pc:sldMk cId="1710699716" sldId="290"/>
            <ac:spMk id="2" creationId="{A62F23CF-BEC5-E36F-3157-A17D55D227DE}"/>
          </ac:spMkLst>
        </pc:spChg>
      </pc:sldChg>
      <pc:sldChg chg="modSp del mod">
        <pc:chgData name="Jana Shevigaa" userId="370da03df6e1f929" providerId="LiveId" clId="{EF7D5DC3-14FB-4016-8DB5-E37B33528A36}" dt="2024-05-19T15:00:28.303" v="1188" actId="47"/>
        <pc:sldMkLst>
          <pc:docMk/>
          <pc:sldMk cId="3652173818" sldId="291"/>
        </pc:sldMkLst>
        <pc:spChg chg="mod">
          <ac:chgData name="Jana Shevigaa" userId="370da03df6e1f929" providerId="LiveId" clId="{EF7D5DC3-14FB-4016-8DB5-E37B33528A36}" dt="2024-05-19T14:23:48.146" v="653" actId="255"/>
          <ac:spMkLst>
            <pc:docMk/>
            <pc:sldMk cId="3652173818" sldId="291"/>
            <ac:spMk id="2" creationId="{BABFEB2D-9E19-F757-1828-72625C24AA0B}"/>
          </ac:spMkLst>
        </pc:spChg>
        <pc:picChg chg="mod">
          <ac:chgData name="Jana Shevigaa" userId="370da03df6e1f929" providerId="LiveId" clId="{EF7D5DC3-14FB-4016-8DB5-E37B33528A36}" dt="2024-05-10T07:22:19.255" v="36" actId="1076"/>
          <ac:picMkLst>
            <pc:docMk/>
            <pc:sldMk cId="3652173818" sldId="291"/>
            <ac:picMk id="8" creationId="{21D47589-05C3-9F25-3CAC-FBA96746E885}"/>
          </ac:picMkLst>
        </pc:picChg>
      </pc:sldChg>
      <pc:sldChg chg="addSp delSp modSp new del mod">
        <pc:chgData name="Jana Shevigaa" userId="370da03df6e1f929" providerId="LiveId" clId="{EF7D5DC3-14FB-4016-8DB5-E37B33528A36}" dt="2024-05-19T14:20:19.858" v="613" actId="47"/>
        <pc:sldMkLst>
          <pc:docMk/>
          <pc:sldMk cId="1595227954" sldId="292"/>
        </pc:sldMkLst>
        <pc:spChg chg="mod">
          <ac:chgData name="Jana Shevigaa" userId="370da03df6e1f929" providerId="LiveId" clId="{EF7D5DC3-14FB-4016-8DB5-E37B33528A36}" dt="2024-05-19T14:18:25.229" v="553" actId="113"/>
          <ac:spMkLst>
            <pc:docMk/>
            <pc:sldMk cId="1595227954" sldId="292"/>
            <ac:spMk id="2" creationId="{AE881254-C8C3-91F8-014A-F4AD296CFD22}"/>
          </ac:spMkLst>
        </pc:spChg>
        <pc:spChg chg="del">
          <ac:chgData name="Jana Shevigaa" userId="370da03df6e1f929" providerId="LiveId" clId="{EF7D5DC3-14FB-4016-8DB5-E37B33528A36}" dt="2024-05-19T14:17:38.046" v="528"/>
          <ac:spMkLst>
            <pc:docMk/>
            <pc:sldMk cId="1595227954" sldId="292"/>
            <ac:spMk id="3" creationId="{B9853CDA-DDDC-E4EB-6E6E-CED002671635}"/>
          </ac:spMkLst>
        </pc:spChg>
        <pc:spChg chg="add del mod">
          <ac:chgData name="Jana Shevigaa" userId="370da03df6e1f929" providerId="LiveId" clId="{EF7D5DC3-14FB-4016-8DB5-E37B33528A36}" dt="2024-05-19T14:18:51.382" v="556" actId="478"/>
          <ac:spMkLst>
            <pc:docMk/>
            <pc:sldMk cId="1595227954" sldId="292"/>
            <ac:spMk id="9" creationId="{CD421185-8D49-1D10-3A20-C929E6FF4E64}"/>
          </ac:spMkLst>
        </pc:spChg>
        <pc:picChg chg="add del mod">
          <ac:chgData name="Jana Shevigaa" userId="370da03df6e1f929" providerId="LiveId" clId="{EF7D5DC3-14FB-4016-8DB5-E37B33528A36}" dt="2024-05-19T14:18:51.382" v="556" actId="478"/>
          <ac:picMkLst>
            <pc:docMk/>
            <pc:sldMk cId="1595227954" sldId="292"/>
            <ac:picMk id="7" creationId="{D7935BF6-4D1B-9072-2F88-E04F3A57007F}"/>
          </ac:picMkLst>
        </pc:picChg>
      </pc:sldChg>
      <pc:sldChg chg="modSp new del mod">
        <pc:chgData name="Jana Shevigaa" userId="370da03df6e1f929" providerId="LiveId" clId="{EF7D5DC3-14FB-4016-8DB5-E37B33528A36}" dt="2024-05-19T14:12:10.160" v="206" actId="47"/>
        <pc:sldMkLst>
          <pc:docMk/>
          <pc:sldMk cId="2877970663" sldId="292"/>
        </pc:sldMkLst>
        <pc:spChg chg="mod">
          <ac:chgData name="Jana Shevigaa" userId="370da03df6e1f929" providerId="LiveId" clId="{EF7D5DC3-14FB-4016-8DB5-E37B33528A36}" dt="2024-05-19T14:08:54.484" v="167" actId="255"/>
          <ac:spMkLst>
            <pc:docMk/>
            <pc:sldMk cId="2877970663" sldId="292"/>
            <ac:spMk id="2" creationId="{35B61AF5-3E5C-15DF-4E8D-9D9010492410}"/>
          </ac:spMkLst>
        </pc:spChg>
        <pc:spChg chg="mod">
          <ac:chgData name="Jana Shevigaa" userId="370da03df6e1f929" providerId="LiveId" clId="{EF7D5DC3-14FB-4016-8DB5-E37B33528A36}" dt="2024-05-19T14:06:33.422" v="102" actId="14100"/>
          <ac:spMkLst>
            <pc:docMk/>
            <pc:sldMk cId="2877970663" sldId="292"/>
            <ac:spMk id="3" creationId="{839705D7-0B07-AEAD-2929-BE9BDCBF71DF}"/>
          </ac:spMkLst>
        </pc:spChg>
        <pc:spChg chg="mod">
          <ac:chgData name="Jana Shevigaa" userId="370da03df6e1f929" providerId="LiveId" clId="{EF7D5DC3-14FB-4016-8DB5-E37B33528A36}" dt="2024-05-19T14:07:58.007" v="155" actId="20577"/>
          <ac:spMkLst>
            <pc:docMk/>
            <pc:sldMk cId="2877970663" sldId="292"/>
            <ac:spMk id="4" creationId="{EA9703E6-2C40-A83B-6EFE-E041B1802246}"/>
          </ac:spMkLst>
        </pc:spChg>
        <pc:spChg chg="mod">
          <ac:chgData name="Jana Shevigaa" userId="370da03df6e1f929" providerId="LiveId" clId="{EF7D5DC3-14FB-4016-8DB5-E37B33528A36}" dt="2024-05-19T14:08:01.161" v="161" actId="20577"/>
          <ac:spMkLst>
            <pc:docMk/>
            <pc:sldMk cId="2877970663" sldId="292"/>
            <ac:spMk id="5" creationId="{B6AA63E8-BA5F-22B5-B2AD-7C4139CC5B57}"/>
          </ac:spMkLst>
        </pc:spChg>
        <pc:spChg chg="mod">
          <ac:chgData name="Jana Shevigaa" userId="370da03df6e1f929" providerId="LiveId" clId="{EF7D5DC3-14FB-4016-8DB5-E37B33528A36}" dt="2024-05-19T14:08:03.537" v="162" actId="20577"/>
          <ac:spMkLst>
            <pc:docMk/>
            <pc:sldMk cId="2877970663" sldId="292"/>
            <ac:spMk id="6" creationId="{14D548A6-3BAF-1185-B77F-9506CEC75961}"/>
          </ac:spMkLst>
        </pc:spChg>
      </pc:sldChg>
      <pc:sldChg chg="addSp delSp modSp new mod">
        <pc:chgData name="Jana Shevigaa" userId="370da03df6e1f929" providerId="LiveId" clId="{EF7D5DC3-14FB-4016-8DB5-E37B33528A36}" dt="2024-05-21T15:49:33.259" v="1759" actId="14100"/>
        <pc:sldMkLst>
          <pc:docMk/>
          <pc:sldMk cId="1495357157" sldId="293"/>
        </pc:sldMkLst>
        <pc:spChg chg="mod">
          <ac:chgData name="Jana Shevigaa" userId="370da03df6e1f929" providerId="LiveId" clId="{EF7D5DC3-14FB-4016-8DB5-E37B33528A36}" dt="2024-05-21T15:49:33.259" v="1759" actId="14100"/>
          <ac:spMkLst>
            <pc:docMk/>
            <pc:sldMk cId="1495357157" sldId="293"/>
            <ac:spMk id="2" creationId="{BCC18459-4026-7654-E103-24A343600071}"/>
          </ac:spMkLst>
        </pc:spChg>
        <pc:spChg chg="mod">
          <ac:chgData name="Jana Shevigaa" userId="370da03df6e1f929" providerId="LiveId" clId="{EF7D5DC3-14FB-4016-8DB5-E37B33528A36}" dt="2024-05-19T14:19:27.984" v="598" actId="122"/>
          <ac:spMkLst>
            <pc:docMk/>
            <pc:sldMk cId="1495357157" sldId="293"/>
            <ac:spMk id="3" creationId="{35EAC281-3C65-8AD2-94F2-C23AC3A13902}"/>
          </ac:spMkLst>
        </pc:spChg>
        <pc:spChg chg="mod">
          <ac:chgData name="Jana Shevigaa" userId="370da03df6e1f929" providerId="LiveId" clId="{EF7D5DC3-14FB-4016-8DB5-E37B33528A36}" dt="2024-05-19T14:19:40.207" v="601" actId="20577"/>
          <ac:spMkLst>
            <pc:docMk/>
            <pc:sldMk cId="1495357157" sldId="293"/>
            <ac:spMk id="4" creationId="{AEC3CA1D-02F1-01C3-7168-0CFC2C4E6EFF}"/>
          </ac:spMkLst>
        </pc:spChg>
        <pc:spChg chg="mod">
          <ac:chgData name="Jana Shevigaa" userId="370da03df6e1f929" providerId="LiveId" clId="{EF7D5DC3-14FB-4016-8DB5-E37B33528A36}" dt="2024-05-19T14:19:46.275" v="608" actId="20577"/>
          <ac:spMkLst>
            <pc:docMk/>
            <pc:sldMk cId="1495357157" sldId="293"/>
            <ac:spMk id="5" creationId="{7A073B73-83BF-3FBD-1FF8-9C2B6616E131}"/>
          </ac:spMkLst>
        </pc:spChg>
        <pc:spChg chg="mod">
          <ac:chgData name="Jana Shevigaa" userId="370da03df6e1f929" providerId="LiveId" clId="{EF7D5DC3-14FB-4016-8DB5-E37B33528A36}" dt="2024-05-19T14:19:48.727" v="609" actId="20577"/>
          <ac:spMkLst>
            <pc:docMk/>
            <pc:sldMk cId="1495357157" sldId="293"/>
            <ac:spMk id="6" creationId="{6338557F-6315-E981-116A-F8B559B6A46F}"/>
          </ac:spMkLst>
        </pc:spChg>
        <pc:picChg chg="add del mod">
          <ac:chgData name="Jana Shevigaa" userId="370da03df6e1f929" providerId="LiveId" clId="{EF7D5DC3-14FB-4016-8DB5-E37B33528A36}" dt="2024-05-21T05:50:41.482" v="1264" actId="21"/>
          <ac:picMkLst>
            <pc:docMk/>
            <pc:sldMk cId="1495357157" sldId="293"/>
            <ac:picMk id="7" creationId="{02DF7DCB-3E68-CFFC-3A74-F4738FA26320}"/>
          </ac:picMkLst>
        </pc:picChg>
        <pc:picChg chg="add mod">
          <ac:chgData name="Jana Shevigaa" userId="370da03df6e1f929" providerId="LiveId" clId="{EF7D5DC3-14FB-4016-8DB5-E37B33528A36}" dt="2024-05-21T15:39:12.242" v="1680" actId="1076"/>
          <ac:picMkLst>
            <pc:docMk/>
            <pc:sldMk cId="1495357157" sldId="293"/>
            <ac:picMk id="7" creationId="{377C2BA8-17F9-6094-08D9-9651486158B0}"/>
          </ac:picMkLst>
        </pc:picChg>
        <pc:picChg chg="add mod">
          <ac:chgData name="Jana Shevigaa" userId="370da03df6e1f929" providerId="LiveId" clId="{EF7D5DC3-14FB-4016-8DB5-E37B33528A36}" dt="2024-05-21T05:51:08.490" v="1271" actId="1076"/>
          <ac:picMkLst>
            <pc:docMk/>
            <pc:sldMk cId="1495357157" sldId="293"/>
            <ac:picMk id="8" creationId="{D6520DAA-001D-971E-2109-678C3FCA2681}"/>
          </ac:picMkLst>
        </pc:picChg>
      </pc:sldChg>
      <pc:sldChg chg="modSp new del mod ord">
        <pc:chgData name="Jana Shevigaa" userId="370da03df6e1f929" providerId="LiveId" clId="{EF7D5DC3-14FB-4016-8DB5-E37B33528A36}" dt="2024-05-19T14:56:15.625" v="1139" actId="47"/>
        <pc:sldMkLst>
          <pc:docMk/>
          <pc:sldMk cId="1137328489" sldId="294"/>
        </pc:sldMkLst>
        <pc:spChg chg="mod">
          <ac:chgData name="Jana Shevigaa" userId="370da03df6e1f929" providerId="LiveId" clId="{EF7D5DC3-14FB-4016-8DB5-E37B33528A36}" dt="2024-05-19T14:40:48.856" v="863" actId="20577"/>
          <ac:spMkLst>
            <pc:docMk/>
            <pc:sldMk cId="1137328489" sldId="294"/>
            <ac:spMk id="2" creationId="{42AB3D7A-BEDD-F93F-04B2-98A6BECC57B0}"/>
          </ac:spMkLst>
        </pc:spChg>
        <pc:spChg chg="mod">
          <ac:chgData name="Jana Shevigaa" userId="370da03df6e1f929" providerId="LiveId" clId="{EF7D5DC3-14FB-4016-8DB5-E37B33528A36}" dt="2024-05-19T14:22:59.654" v="630" actId="20577"/>
          <ac:spMkLst>
            <pc:docMk/>
            <pc:sldMk cId="1137328489" sldId="294"/>
            <ac:spMk id="3" creationId="{6DD797A5-3D15-6B4A-05BD-3170AB2EBC7B}"/>
          </ac:spMkLst>
        </pc:spChg>
      </pc:sldChg>
      <pc:sldChg chg="addSp modSp new mod">
        <pc:chgData name="Jana Shevigaa" userId="370da03df6e1f929" providerId="LiveId" clId="{EF7D5DC3-14FB-4016-8DB5-E37B33528A36}" dt="2024-05-21T15:39:20.175" v="1682" actId="1076"/>
        <pc:sldMkLst>
          <pc:docMk/>
          <pc:sldMk cId="2916806038" sldId="295"/>
        </pc:sldMkLst>
        <pc:spChg chg="mod">
          <ac:chgData name="Jana Shevigaa" userId="370da03df6e1f929" providerId="LiveId" clId="{EF7D5DC3-14FB-4016-8DB5-E37B33528A36}" dt="2024-05-19T14:29:20.167" v="712" actId="122"/>
          <ac:spMkLst>
            <pc:docMk/>
            <pc:sldMk cId="2916806038" sldId="295"/>
            <ac:spMk id="2" creationId="{683C1F6C-406B-D242-731A-DD24A8D5C4F8}"/>
          </ac:spMkLst>
        </pc:spChg>
        <pc:spChg chg="mod">
          <ac:chgData name="Jana Shevigaa" userId="370da03df6e1f929" providerId="LiveId" clId="{EF7D5DC3-14FB-4016-8DB5-E37B33528A36}" dt="2024-05-19T14:29:03.674" v="702" actId="27636"/>
          <ac:spMkLst>
            <pc:docMk/>
            <pc:sldMk cId="2916806038" sldId="295"/>
            <ac:spMk id="3" creationId="{B8B41C3C-B1E6-6C41-A7D1-7255810BAC66}"/>
          </ac:spMkLst>
        </pc:spChg>
        <pc:picChg chg="add mod">
          <ac:chgData name="Jana Shevigaa" userId="370da03df6e1f929" providerId="LiveId" clId="{EF7D5DC3-14FB-4016-8DB5-E37B33528A36}" dt="2024-05-21T15:39:20.175" v="1682" actId="1076"/>
          <ac:picMkLst>
            <pc:docMk/>
            <pc:sldMk cId="2916806038" sldId="295"/>
            <ac:picMk id="7" creationId="{F89187B5-FDC9-9995-15DC-D72522AE8678}"/>
          </ac:picMkLst>
        </pc:picChg>
      </pc:sldChg>
      <pc:sldChg chg="addSp delSp modSp new mod">
        <pc:chgData name="Jana Shevigaa" userId="370da03df6e1f929" providerId="LiveId" clId="{EF7D5DC3-14FB-4016-8DB5-E37B33528A36}" dt="2024-05-21T15:38:47.294" v="1674" actId="1076"/>
        <pc:sldMkLst>
          <pc:docMk/>
          <pc:sldMk cId="2915717733" sldId="296"/>
        </pc:sldMkLst>
        <pc:spChg chg="mod">
          <ac:chgData name="Jana Shevigaa" userId="370da03df6e1f929" providerId="LiveId" clId="{EF7D5DC3-14FB-4016-8DB5-E37B33528A36}" dt="2024-05-19T14:32:22.254" v="755" actId="255"/>
          <ac:spMkLst>
            <pc:docMk/>
            <pc:sldMk cId="2915717733" sldId="296"/>
            <ac:spMk id="2" creationId="{3CD77D55-023B-31E2-6A34-7CA56C27820F}"/>
          </ac:spMkLst>
        </pc:spChg>
        <pc:spChg chg="add del mod">
          <ac:chgData name="Jana Shevigaa" userId="370da03df6e1f929" providerId="LiveId" clId="{EF7D5DC3-14FB-4016-8DB5-E37B33528A36}" dt="2024-05-21T15:38:33.869" v="1669"/>
          <ac:spMkLst>
            <pc:docMk/>
            <pc:sldMk cId="2915717733" sldId="296"/>
            <ac:spMk id="3" creationId="{ACBD307E-4997-733C-3C5A-D68126BDD0F8}"/>
          </ac:spMkLst>
        </pc:spChg>
        <pc:picChg chg="add mod">
          <ac:chgData name="Jana Shevigaa" userId="370da03df6e1f929" providerId="LiveId" clId="{EF7D5DC3-14FB-4016-8DB5-E37B33528A36}" dt="2024-05-19T14:31:37.931" v="719"/>
          <ac:picMkLst>
            <pc:docMk/>
            <pc:sldMk cId="2915717733" sldId="296"/>
            <ac:picMk id="7" creationId="{213D7566-0743-D0DC-CFEA-80F081B31C85}"/>
          </ac:picMkLst>
        </pc:picChg>
        <pc:picChg chg="add mod">
          <ac:chgData name="Jana Shevigaa" userId="370da03df6e1f929" providerId="LiveId" clId="{EF7D5DC3-14FB-4016-8DB5-E37B33528A36}" dt="2024-05-21T15:38:47.294" v="1674" actId="1076"/>
          <ac:picMkLst>
            <pc:docMk/>
            <pc:sldMk cId="2915717733" sldId="296"/>
            <ac:picMk id="7" creationId="{7F8CEEE4-EA1A-D975-1B88-FAF77EBF47B2}"/>
          </ac:picMkLst>
        </pc:picChg>
        <pc:picChg chg="add mod">
          <ac:chgData name="Jana Shevigaa" userId="370da03df6e1f929" providerId="LiveId" clId="{EF7D5DC3-14FB-4016-8DB5-E37B33528A36}" dt="2024-05-21T15:38:43.940" v="1673" actId="1076"/>
          <ac:picMkLst>
            <pc:docMk/>
            <pc:sldMk cId="2915717733" sldId="296"/>
            <ac:picMk id="8" creationId="{56F96918-C8C5-7BBD-EAEE-13B64D5414A5}"/>
          </ac:picMkLst>
        </pc:picChg>
      </pc:sldChg>
      <pc:sldChg chg="addSp delSp modSp new mod">
        <pc:chgData name="Jana Shevigaa" userId="370da03df6e1f929" providerId="LiveId" clId="{EF7D5DC3-14FB-4016-8DB5-E37B33528A36}" dt="2024-05-21T15:49:13.250" v="1757" actId="255"/>
        <pc:sldMkLst>
          <pc:docMk/>
          <pc:sldMk cId="2813945995" sldId="297"/>
        </pc:sldMkLst>
        <pc:spChg chg="mod">
          <ac:chgData name="Jana Shevigaa" userId="370da03df6e1f929" providerId="LiveId" clId="{EF7D5DC3-14FB-4016-8DB5-E37B33528A36}" dt="2024-05-21T15:49:13.250" v="1757" actId="255"/>
          <ac:spMkLst>
            <pc:docMk/>
            <pc:sldMk cId="2813945995" sldId="297"/>
            <ac:spMk id="2" creationId="{9F253A8E-3C00-40AA-9FE1-E69DC59E8A8D}"/>
          </ac:spMkLst>
        </pc:spChg>
        <pc:spChg chg="del">
          <ac:chgData name="Jana Shevigaa" userId="370da03df6e1f929" providerId="LiveId" clId="{EF7D5DC3-14FB-4016-8DB5-E37B33528A36}" dt="2024-05-19T14:34:58.854" v="760"/>
          <ac:spMkLst>
            <pc:docMk/>
            <pc:sldMk cId="2813945995" sldId="297"/>
            <ac:spMk id="3" creationId="{409DE709-BF88-28BC-000A-D911A463F73C}"/>
          </ac:spMkLst>
        </pc:spChg>
        <pc:picChg chg="add mod">
          <ac:chgData name="Jana Shevigaa" userId="370da03df6e1f929" providerId="LiveId" clId="{EF7D5DC3-14FB-4016-8DB5-E37B33528A36}" dt="2024-05-21T15:38:54.287" v="1676" actId="1076"/>
          <ac:picMkLst>
            <pc:docMk/>
            <pc:sldMk cId="2813945995" sldId="297"/>
            <ac:picMk id="3" creationId="{8EAB46AF-BB94-849A-3BE6-8051E2AE5CE4}"/>
          </ac:picMkLst>
        </pc:picChg>
        <pc:picChg chg="add mod">
          <ac:chgData name="Jana Shevigaa" userId="370da03df6e1f929" providerId="LiveId" clId="{EF7D5DC3-14FB-4016-8DB5-E37B33528A36}" dt="2024-05-19T14:34:58.854" v="760"/>
          <ac:picMkLst>
            <pc:docMk/>
            <pc:sldMk cId="2813945995" sldId="297"/>
            <ac:picMk id="7" creationId="{AAAEBBD2-65D9-CB30-008D-9B22A73D1D97}"/>
          </ac:picMkLst>
        </pc:picChg>
      </pc:sldChg>
      <pc:sldChg chg="addSp modSp new mod">
        <pc:chgData name="Jana Shevigaa" userId="370da03df6e1f929" providerId="LiveId" clId="{EF7D5DC3-14FB-4016-8DB5-E37B33528A36}" dt="2024-05-21T15:39:04.955" v="1678" actId="1076"/>
        <pc:sldMkLst>
          <pc:docMk/>
          <pc:sldMk cId="3694438110" sldId="298"/>
        </pc:sldMkLst>
        <pc:spChg chg="mod">
          <ac:chgData name="Jana Shevigaa" userId="370da03df6e1f929" providerId="LiveId" clId="{EF7D5DC3-14FB-4016-8DB5-E37B33528A36}" dt="2024-05-19T14:35:20.639" v="776" actId="122"/>
          <ac:spMkLst>
            <pc:docMk/>
            <pc:sldMk cId="3694438110" sldId="298"/>
            <ac:spMk id="2" creationId="{D2881FE1-33B8-C714-82FB-4AA332F373B9}"/>
          </ac:spMkLst>
        </pc:spChg>
        <pc:spChg chg="mod">
          <ac:chgData name="Jana Shevigaa" userId="370da03df6e1f929" providerId="LiveId" clId="{EF7D5DC3-14FB-4016-8DB5-E37B33528A36}" dt="2024-05-19T14:53:03.753" v="1000" actId="20577"/>
          <ac:spMkLst>
            <pc:docMk/>
            <pc:sldMk cId="3694438110" sldId="298"/>
            <ac:spMk id="3" creationId="{647EC228-290F-FAD2-9720-1EC6C1ACEE21}"/>
          </ac:spMkLst>
        </pc:spChg>
        <pc:picChg chg="add mod">
          <ac:chgData name="Jana Shevigaa" userId="370da03df6e1f929" providerId="LiveId" clId="{EF7D5DC3-14FB-4016-8DB5-E37B33528A36}" dt="2024-05-21T15:39:04.955" v="1678" actId="1076"/>
          <ac:picMkLst>
            <pc:docMk/>
            <pc:sldMk cId="3694438110" sldId="298"/>
            <ac:picMk id="7" creationId="{D490DB1D-0B29-619D-177F-0544B2BC53F7}"/>
          </ac:picMkLst>
        </pc:picChg>
      </pc:sldChg>
      <pc:sldChg chg="addSp modSp add del mod modTransition">
        <pc:chgData name="Jana Shevigaa" userId="370da03df6e1f929" providerId="LiveId" clId="{EF7D5DC3-14FB-4016-8DB5-E37B33528A36}" dt="2024-05-21T15:50:41.237" v="1762" actId="255"/>
        <pc:sldMkLst>
          <pc:docMk/>
          <pc:sldMk cId="3351144372" sldId="322"/>
        </pc:sldMkLst>
        <pc:spChg chg="mod">
          <ac:chgData name="Jana Shevigaa" userId="370da03df6e1f929" providerId="LiveId" clId="{EF7D5DC3-14FB-4016-8DB5-E37B33528A36}" dt="2024-05-21T15:50:41.237" v="1762" actId="255"/>
          <ac:spMkLst>
            <pc:docMk/>
            <pc:sldMk cId="3351144372" sldId="322"/>
            <ac:spMk id="2" creationId="{5DCA6568-1CD0-690C-B092-2886B424ED6E}"/>
          </ac:spMkLst>
        </pc:spChg>
        <pc:picChg chg="add mod">
          <ac:chgData name="Jana Shevigaa" userId="370da03df6e1f929" providerId="LiveId" clId="{EF7D5DC3-14FB-4016-8DB5-E37B33528A36}" dt="2024-05-21T15:41:09.823" v="1701" actId="1076"/>
          <ac:picMkLst>
            <pc:docMk/>
            <pc:sldMk cId="3351144372" sldId="322"/>
            <ac:picMk id="7" creationId="{7DCDE996-DBF5-EC63-1599-2FAB060F49E1}"/>
          </ac:picMkLst>
        </pc:picChg>
      </pc:sldChg>
      <pc:sldChg chg="addSp delSp modSp add del mod modTransition">
        <pc:chgData name="Jana Shevigaa" userId="370da03df6e1f929" providerId="LiveId" clId="{EF7D5DC3-14FB-4016-8DB5-E37B33528A36}" dt="2024-05-21T15:41:17.254" v="1703" actId="1076"/>
        <pc:sldMkLst>
          <pc:docMk/>
          <pc:sldMk cId="660148691" sldId="325"/>
        </pc:sldMkLst>
        <pc:spChg chg="mod">
          <ac:chgData name="Jana Shevigaa" userId="370da03df6e1f929" providerId="LiveId" clId="{EF7D5DC3-14FB-4016-8DB5-E37B33528A36}" dt="2024-05-19T14:56:46.560" v="1150" actId="20577"/>
          <ac:spMkLst>
            <pc:docMk/>
            <pc:sldMk cId="660148691" sldId="325"/>
            <ac:spMk id="2" creationId="{9D0E1123-E87D-9A66-EED8-180F45FD9204}"/>
          </ac:spMkLst>
        </pc:spChg>
        <pc:spChg chg="mod">
          <ac:chgData name="Jana Shevigaa" userId="370da03df6e1f929" providerId="LiveId" clId="{EF7D5DC3-14FB-4016-8DB5-E37B33528A36}" dt="2024-05-19T14:56:57.038" v="1173" actId="20577"/>
          <ac:spMkLst>
            <pc:docMk/>
            <pc:sldMk cId="660148691" sldId="325"/>
            <ac:spMk id="3" creationId="{DA31BB6E-2E3D-8478-014F-68CCA5D2BCF3}"/>
          </ac:spMkLst>
        </pc:spChg>
        <pc:picChg chg="add mod">
          <ac:chgData name="Jana Shevigaa" userId="370da03df6e1f929" providerId="LiveId" clId="{EF7D5DC3-14FB-4016-8DB5-E37B33528A36}" dt="2024-05-21T05:52:44.920" v="1294" actId="1076"/>
          <ac:picMkLst>
            <pc:docMk/>
            <pc:sldMk cId="660148691" sldId="325"/>
            <ac:picMk id="7" creationId="{E3FBF79F-56D9-DEC9-B028-C2437CE10E76}"/>
          </ac:picMkLst>
        </pc:picChg>
        <pc:picChg chg="add mod">
          <ac:chgData name="Jana Shevigaa" userId="370da03df6e1f929" providerId="LiveId" clId="{EF7D5DC3-14FB-4016-8DB5-E37B33528A36}" dt="2024-05-21T15:41:17.254" v="1703" actId="1076"/>
          <ac:picMkLst>
            <pc:docMk/>
            <pc:sldMk cId="660148691" sldId="325"/>
            <ac:picMk id="8" creationId="{C574676B-3A26-C8E6-1483-65899492B041}"/>
          </ac:picMkLst>
        </pc:picChg>
        <pc:picChg chg="del mod">
          <ac:chgData name="Jana Shevigaa" userId="370da03df6e1f929" providerId="LiveId" clId="{EF7D5DC3-14FB-4016-8DB5-E37B33528A36}" dt="2024-05-21T05:52:22.282" v="1290" actId="21"/>
          <ac:picMkLst>
            <pc:docMk/>
            <pc:sldMk cId="660148691" sldId="325"/>
            <ac:picMk id="9" creationId="{39CF2FDA-DD54-4385-0CEE-0CD9BFFC3AAD}"/>
          </ac:picMkLst>
        </pc:picChg>
      </pc:sldChg>
      <pc:sldChg chg="addSp modSp add del mod modTransition">
        <pc:chgData name="Jana Shevigaa" userId="370da03df6e1f929" providerId="LiveId" clId="{EF7D5DC3-14FB-4016-8DB5-E37B33528A36}" dt="2024-05-21T15:51:12.130" v="1763" actId="255"/>
        <pc:sldMkLst>
          <pc:docMk/>
          <pc:sldMk cId="3218632004" sldId="328"/>
        </pc:sldMkLst>
        <pc:spChg chg="mod">
          <ac:chgData name="Jana Shevigaa" userId="370da03df6e1f929" providerId="LiveId" clId="{EF7D5DC3-14FB-4016-8DB5-E37B33528A36}" dt="2024-05-21T15:51:12.130" v="1763" actId="255"/>
          <ac:spMkLst>
            <pc:docMk/>
            <pc:sldMk cId="3218632004" sldId="328"/>
            <ac:spMk id="2" creationId="{FF6E89E9-9638-4FA2-7314-2F6AAC854A70}"/>
          </ac:spMkLst>
        </pc:spChg>
        <pc:picChg chg="add mod">
          <ac:chgData name="Jana Shevigaa" userId="370da03df6e1f929" providerId="LiveId" clId="{EF7D5DC3-14FB-4016-8DB5-E37B33528A36}" dt="2024-05-21T15:41:25.424" v="1705" actId="1076"/>
          <ac:picMkLst>
            <pc:docMk/>
            <pc:sldMk cId="3218632004" sldId="328"/>
            <ac:picMk id="7" creationId="{DF635707-B5BC-81BF-FB1E-08EE736E317C}"/>
          </ac:picMkLst>
        </pc:picChg>
      </pc:sldChg>
      <pc:sldChg chg="addSp modSp add del mod modTransition">
        <pc:chgData name="Jana Shevigaa" userId="370da03df6e1f929" providerId="LiveId" clId="{EF7D5DC3-14FB-4016-8DB5-E37B33528A36}" dt="2024-05-21T15:51:19.961" v="1764" actId="255"/>
        <pc:sldMkLst>
          <pc:docMk/>
          <pc:sldMk cId="827278254" sldId="331"/>
        </pc:sldMkLst>
        <pc:spChg chg="mod">
          <ac:chgData name="Jana Shevigaa" userId="370da03df6e1f929" providerId="LiveId" clId="{EF7D5DC3-14FB-4016-8DB5-E37B33528A36}" dt="2024-05-21T15:51:19.961" v="1764" actId="255"/>
          <ac:spMkLst>
            <pc:docMk/>
            <pc:sldMk cId="827278254" sldId="331"/>
            <ac:spMk id="2" creationId="{FF6E89E9-9638-4FA2-7314-2F6AAC854A70}"/>
          </ac:spMkLst>
        </pc:spChg>
        <pc:spChg chg="mod">
          <ac:chgData name="Jana Shevigaa" userId="370da03df6e1f929" providerId="LiveId" clId="{EF7D5DC3-14FB-4016-8DB5-E37B33528A36}" dt="2024-05-21T06:09:46.486" v="1622" actId="20577"/>
          <ac:spMkLst>
            <pc:docMk/>
            <pc:sldMk cId="827278254" sldId="331"/>
            <ac:spMk id="3" creationId="{F1089D10-F412-ADE9-6278-39B0801035EA}"/>
          </ac:spMkLst>
        </pc:spChg>
        <pc:picChg chg="add mod">
          <ac:chgData name="Jana Shevigaa" userId="370da03df6e1f929" providerId="LiveId" clId="{EF7D5DC3-14FB-4016-8DB5-E37B33528A36}" dt="2024-05-21T15:41:38.873" v="1707" actId="1076"/>
          <ac:picMkLst>
            <pc:docMk/>
            <pc:sldMk cId="827278254" sldId="331"/>
            <ac:picMk id="7" creationId="{4980C691-B7D3-97E6-C1B8-CE89E8A940E5}"/>
          </ac:picMkLst>
        </pc:picChg>
      </pc:sldChg>
      <pc:sldChg chg="addSp modSp new mod">
        <pc:chgData name="Jana Shevigaa" userId="370da03df6e1f929" providerId="LiveId" clId="{EF7D5DC3-14FB-4016-8DB5-E37B33528A36}" dt="2024-05-21T15:50:32.132" v="1761" actId="255"/>
        <pc:sldMkLst>
          <pc:docMk/>
          <pc:sldMk cId="3570133114" sldId="332"/>
        </pc:sldMkLst>
        <pc:spChg chg="mod">
          <ac:chgData name="Jana Shevigaa" userId="370da03df6e1f929" providerId="LiveId" clId="{EF7D5DC3-14FB-4016-8DB5-E37B33528A36}" dt="2024-05-21T15:50:32.132" v="1761" actId="255"/>
          <ac:spMkLst>
            <pc:docMk/>
            <pc:sldMk cId="3570133114" sldId="332"/>
            <ac:spMk id="2" creationId="{0E130440-7CF0-2BE5-446B-F08512CF63B3}"/>
          </ac:spMkLst>
        </pc:spChg>
        <pc:spChg chg="mod">
          <ac:chgData name="Jana Shevigaa" userId="370da03df6e1f929" providerId="LiveId" clId="{EF7D5DC3-14FB-4016-8DB5-E37B33528A36}" dt="2024-05-19T14:54:51.883" v="1137" actId="27636"/>
          <ac:spMkLst>
            <pc:docMk/>
            <pc:sldMk cId="3570133114" sldId="332"/>
            <ac:spMk id="3" creationId="{9B0D485A-16D2-E474-6A8E-60E33506C98F}"/>
          </ac:spMkLst>
        </pc:spChg>
        <pc:picChg chg="add mod">
          <ac:chgData name="Jana Shevigaa" userId="370da03df6e1f929" providerId="LiveId" clId="{EF7D5DC3-14FB-4016-8DB5-E37B33528A36}" dt="2024-05-21T15:41:01.319" v="1699" actId="1076"/>
          <ac:picMkLst>
            <pc:docMk/>
            <pc:sldMk cId="3570133114" sldId="332"/>
            <ac:picMk id="7" creationId="{EF3ADBF4-A30F-9A87-019B-21CA7F2DB768}"/>
          </ac:picMkLst>
        </pc:picChg>
      </pc:sldChg>
      <pc:sldChg chg="add del modTransition">
        <pc:chgData name="Jana Shevigaa" userId="370da03df6e1f929" providerId="LiveId" clId="{EF7D5DC3-14FB-4016-8DB5-E37B33528A36}" dt="2024-05-19T14:56:29.593" v="1142" actId="47"/>
        <pc:sldMkLst>
          <pc:docMk/>
          <pc:sldMk cId="2760512907" sldId="333"/>
        </pc:sldMkLst>
      </pc:sldChg>
      <pc:sldChg chg="addSp delSp modSp add del mod modTransition">
        <pc:chgData name="Jana Shevigaa" userId="370da03df6e1f929" providerId="LiveId" clId="{EF7D5DC3-14FB-4016-8DB5-E37B33528A36}" dt="2024-05-21T15:51:30.337" v="1765" actId="255"/>
        <pc:sldMkLst>
          <pc:docMk/>
          <pc:sldMk cId="3757038026" sldId="334"/>
        </pc:sldMkLst>
        <pc:spChg chg="mod">
          <ac:chgData name="Jana Shevigaa" userId="370da03df6e1f929" providerId="LiveId" clId="{EF7D5DC3-14FB-4016-8DB5-E37B33528A36}" dt="2024-05-21T15:51:30.337" v="1765" actId="255"/>
          <ac:spMkLst>
            <pc:docMk/>
            <pc:sldMk cId="3757038026" sldId="334"/>
            <ac:spMk id="2" creationId="{7C99D6DC-1D86-841D-6EE1-FBDC6B21E2B6}"/>
          </ac:spMkLst>
        </pc:spChg>
        <pc:spChg chg="del">
          <ac:chgData name="Jana Shevigaa" userId="370da03df6e1f929" providerId="LiveId" clId="{EF7D5DC3-14FB-4016-8DB5-E37B33528A36}" dt="2024-05-21T05:53:58.122" v="1299"/>
          <ac:spMkLst>
            <pc:docMk/>
            <pc:sldMk cId="3757038026" sldId="334"/>
            <ac:spMk id="7" creationId="{692050BA-3E11-1045-E4EF-03605505A7B5}"/>
          </ac:spMkLst>
        </pc:spChg>
        <pc:picChg chg="add mod">
          <ac:chgData name="Jana Shevigaa" userId="370da03df6e1f929" providerId="LiveId" clId="{EF7D5DC3-14FB-4016-8DB5-E37B33528A36}" dt="2024-05-21T05:53:58.122" v="1299"/>
          <ac:picMkLst>
            <pc:docMk/>
            <pc:sldMk cId="3757038026" sldId="334"/>
            <ac:picMk id="3" creationId="{12353CF4-F765-91BD-D11D-F70A2506A542}"/>
          </ac:picMkLst>
        </pc:picChg>
        <pc:picChg chg="add mod">
          <ac:chgData name="Jana Shevigaa" userId="370da03df6e1f929" providerId="LiveId" clId="{EF7D5DC3-14FB-4016-8DB5-E37B33528A36}" dt="2024-05-21T15:41:46.269" v="1709" actId="1076"/>
          <ac:picMkLst>
            <pc:docMk/>
            <pc:sldMk cId="3757038026" sldId="334"/>
            <ac:picMk id="7" creationId="{9C9247D3-61E2-2C65-04CC-C141923019FA}"/>
          </ac:picMkLst>
        </pc:picChg>
        <pc:picChg chg="del">
          <ac:chgData name="Jana Shevigaa" userId="370da03df6e1f929" providerId="LiveId" clId="{EF7D5DC3-14FB-4016-8DB5-E37B33528A36}" dt="2024-05-21T05:53:37.005" v="1295" actId="21"/>
          <ac:picMkLst>
            <pc:docMk/>
            <pc:sldMk cId="3757038026" sldId="334"/>
            <ac:picMk id="8" creationId="{9F96DF84-4E18-99B5-143E-D732C4BBDD52}"/>
          </ac:picMkLst>
        </pc:picChg>
      </pc:sldChg>
      <pc:sldChg chg="addSp delSp modSp add del mod modTransition">
        <pc:chgData name="Jana Shevigaa" userId="370da03df6e1f929" providerId="LiveId" clId="{EF7D5DC3-14FB-4016-8DB5-E37B33528A36}" dt="2024-05-21T15:51:37.131" v="1766" actId="255"/>
        <pc:sldMkLst>
          <pc:docMk/>
          <pc:sldMk cId="1870642455" sldId="337"/>
        </pc:sldMkLst>
        <pc:spChg chg="mod">
          <ac:chgData name="Jana Shevigaa" userId="370da03df6e1f929" providerId="LiveId" clId="{EF7D5DC3-14FB-4016-8DB5-E37B33528A36}" dt="2024-05-21T15:51:37.131" v="1766" actId="255"/>
          <ac:spMkLst>
            <pc:docMk/>
            <pc:sldMk cId="1870642455" sldId="337"/>
            <ac:spMk id="2" creationId="{6753D3B3-D128-C5AF-B871-29FC26147246}"/>
          </ac:spMkLst>
        </pc:spChg>
        <pc:picChg chg="add mod">
          <ac:chgData name="Jana Shevigaa" userId="370da03df6e1f929" providerId="LiveId" clId="{EF7D5DC3-14FB-4016-8DB5-E37B33528A36}" dt="2024-05-21T05:54:37.722" v="1306" actId="14100"/>
          <ac:picMkLst>
            <pc:docMk/>
            <pc:sldMk cId="1870642455" sldId="337"/>
            <ac:picMk id="3" creationId="{54872D3F-5AA2-45D1-47CC-D69051B51509}"/>
          </ac:picMkLst>
        </pc:picChg>
        <pc:picChg chg="add mod">
          <ac:chgData name="Jana Shevigaa" userId="370da03df6e1f929" providerId="LiveId" clId="{EF7D5DC3-14FB-4016-8DB5-E37B33528A36}" dt="2024-05-21T15:41:55.324" v="1711" actId="1076"/>
          <ac:picMkLst>
            <pc:docMk/>
            <pc:sldMk cId="1870642455" sldId="337"/>
            <ac:picMk id="8" creationId="{5CB211ED-15A7-C01F-68BE-23B9CE8AC4BE}"/>
          </ac:picMkLst>
        </pc:picChg>
        <pc:picChg chg="del">
          <ac:chgData name="Jana Shevigaa" userId="370da03df6e1f929" providerId="LiveId" clId="{EF7D5DC3-14FB-4016-8DB5-E37B33528A36}" dt="2024-05-21T05:53:41.118" v="1296" actId="21"/>
          <ac:picMkLst>
            <pc:docMk/>
            <pc:sldMk cId="1870642455" sldId="337"/>
            <ac:picMk id="9" creationId="{68D5B6D5-ABD4-A530-65AE-D6EEEAA3CBCB}"/>
          </ac:picMkLst>
        </pc:picChg>
      </pc:sldChg>
      <pc:sldChg chg="addSp delSp modSp add del mod modTransition">
        <pc:chgData name="Jana Shevigaa" userId="370da03df6e1f929" providerId="LiveId" clId="{EF7D5DC3-14FB-4016-8DB5-E37B33528A36}" dt="2024-05-21T15:51:44.580" v="1767" actId="255"/>
        <pc:sldMkLst>
          <pc:docMk/>
          <pc:sldMk cId="4128187430" sldId="340"/>
        </pc:sldMkLst>
        <pc:spChg chg="mod">
          <ac:chgData name="Jana Shevigaa" userId="370da03df6e1f929" providerId="LiveId" clId="{EF7D5DC3-14FB-4016-8DB5-E37B33528A36}" dt="2024-05-21T15:51:44.580" v="1767" actId="255"/>
          <ac:spMkLst>
            <pc:docMk/>
            <pc:sldMk cId="4128187430" sldId="340"/>
            <ac:spMk id="2" creationId="{96AE4102-70F8-B0C7-98B6-E551B2F01C49}"/>
          </ac:spMkLst>
        </pc:spChg>
        <pc:spChg chg="add del mod">
          <ac:chgData name="Jana Shevigaa" userId="370da03df6e1f929" providerId="LiveId" clId="{EF7D5DC3-14FB-4016-8DB5-E37B33528A36}" dt="2024-05-21T15:42:04.108" v="1713"/>
          <ac:spMkLst>
            <pc:docMk/>
            <pc:sldMk cId="4128187430" sldId="340"/>
            <ac:spMk id="7" creationId="{450BE0EC-9986-AE02-FB40-5A20D5E965FC}"/>
          </ac:spMkLst>
        </pc:spChg>
        <pc:picChg chg="add mod">
          <ac:chgData name="Jana Shevigaa" userId="370da03df6e1f929" providerId="LiveId" clId="{EF7D5DC3-14FB-4016-8DB5-E37B33528A36}" dt="2024-05-21T15:42:04.108" v="1713"/>
          <ac:picMkLst>
            <pc:docMk/>
            <pc:sldMk cId="4128187430" sldId="340"/>
            <ac:picMk id="3" creationId="{3F4FC783-D056-41AA-C21D-469FF101F7A4}"/>
          </ac:picMkLst>
        </pc:picChg>
        <pc:picChg chg="del">
          <ac:chgData name="Jana Shevigaa" userId="370da03df6e1f929" providerId="LiveId" clId="{EF7D5DC3-14FB-4016-8DB5-E37B33528A36}" dt="2024-05-21T05:53:45.202" v="1297" actId="21"/>
          <ac:picMkLst>
            <pc:docMk/>
            <pc:sldMk cId="4128187430" sldId="340"/>
            <ac:picMk id="8" creationId="{5C6C07D5-CA91-84FC-2A5F-A0965A05E666}"/>
          </ac:picMkLst>
        </pc:picChg>
        <pc:picChg chg="add mod">
          <ac:chgData name="Jana Shevigaa" userId="370da03df6e1f929" providerId="LiveId" clId="{EF7D5DC3-14FB-4016-8DB5-E37B33528A36}" dt="2024-05-21T15:42:16" v="1715" actId="1076"/>
          <ac:picMkLst>
            <pc:docMk/>
            <pc:sldMk cId="4128187430" sldId="340"/>
            <ac:picMk id="8" creationId="{A13C08B7-42BC-5BC2-7B9B-2E6B1A922A9B}"/>
          </ac:picMkLst>
        </pc:picChg>
        <pc:picChg chg="add mod">
          <ac:chgData name="Jana Shevigaa" userId="370da03df6e1f929" providerId="LiveId" clId="{EF7D5DC3-14FB-4016-8DB5-E37B33528A36}" dt="2024-05-21T05:55:01.347" v="1312" actId="1076"/>
          <ac:picMkLst>
            <pc:docMk/>
            <pc:sldMk cId="4128187430" sldId="340"/>
            <ac:picMk id="9" creationId="{B1AD3A15-347F-45C4-895E-E29DC7F6CA35}"/>
          </ac:picMkLst>
        </pc:picChg>
      </pc:sldChg>
      <pc:sldChg chg="addSp delSp modSp add del mod modTransition">
        <pc:chgData name="Jana Shevigaa" userId="370da03df6e1f929" providerId="LiveId" clId="{EF7D5DC3-14FB-4016-8DB5-E37B33528A36}" dt="2024-05-21T15:51:53.690" v="1768" actId="255"/>
        <pc:sldMkLst>
          <pc:docMk/>
          <pc:sldMk cId="1063549567" sldId="343"/>
        </pc:sldMkLst>
        <pc:spChg chg="mod">
          <ac:chgData name="Jana Shevigaa" userId="370da03df6e1f929" providerId="LiveId" clId="{EF7D5DC3-14FB-4016-8DB5-E37B33528A36}" dt="2024-05-21T15:51:53.690" v="1768" actId="255"/>
          <ac:spMkLst>
            <pc:docMk/>
            <pc:sldMk cId="1063549567" sldId="343"/>
            <ac:spMk id="2" creationId="{33ABB82B-83FE-EF54-9901-76A78824A608}"/>
          </ac:spMkLst>
        </pc:spChg>
        <pc:spChg chg="add del mod">
          <ac:chgData name="Jana Shevigaa" userId="370da03df6e1f929" providerId="LiveId" clId="{EF7D5DC3-14FB-4016-8DB5-E37B33528A36}" dt="2024-05-21T05:55:19.953" v="1313"/>
          <ac:spMkLst>
            <pc:docMk/>
            <pc:sldMk cId="1063549567" sldId="343"/>
            <ac:spMk id="7" creationId="{83696310-BC9A-61C2-CBEB-C94A98681762}"/>
          </ac:spMkLst>
        </pc:spChg>
        <pc:picChg chg="add mod">
          <ac:chgData name="Jana Shevigaa" userId="370da03df6e1f929" providerId="LiveId" clId="{EF7D5DC3-14FB-4016-8DB5-E37B33528A36}" dt="2024-05-21T15:43:22.010" v="1717" actId="1076"/>
          <ac:picMkLst>
            <pc:docMk/>
            <pc:sldMk cId="1063549567" sldId="343"/>
            <ac:picMk id="3" creationId="{575BC5C6-0C34-19C5-AC6F-5CBDB5BDB711}"/>
          </ac:picMkLst>
        </pc:picChg>
        <pc:picChg chg="del">
          <ac:chgData name="Jana Shevigaa" userId="370da03df6e1f929" providerId="LiveId" clId="{EF7D5DC3-14FB-4016-8DB5-E37B33528A36}" dt="2024-05-21T05:53:48.446" v="1298" actId="21"/>
          <ac:picMkLst>
            <pc:docMk/>
            <pc:sldMk cId="1063549567" sldId="343"/>
            <ac:picMk id="8" creationId="{EF5DF5AE-6F7E-FBE4-9555-94A13A5C1113}"/>
          </ac:picMkLst>
        </pc:picChg>
        <pc:picChg chg="add mod">
          <ac:chgData name="Jana Shevigaa" userId="370da03df6e1f929" providerId="LiveId" clId="{EF7D5DC3-14FB-4016-8DB5-E37B33528A36}" dt="2024-05-21T05:55:19.953" v="1313"/>
          <ac:picMkLst>
            <pc:docMk/>
            <pc:sldMk cId="1063549567" sldId="343"/>
            <ac:picMk id="9" creationId="{EE37AFBA-C69C-0D9B-028C-AA210AA5BE94}"/>
          </ac:picMkLst>
        </pc:picChg>
      </pc:sldChg>
      <pc:sldChg chg="addSp modSp add del mod modTransition">
        <pc:chgData name="Jana Shevigaa" userId="370da03df6e1f929" providerId="LiveId" clId="{EF7D5DC3-14FB-4016-8DB5-E37B33528A36}" dt="2024-05-21T15:52:00.897" v="1769" actId="255"/>
        <pc:sldMkLst>
          <pc:docMk/>
          <pc:sldMk cId="2183485583" sldId="346"/>
        </pc:sldMkLst>
        <pc:spChg chg="mod">
          <ac:chgData name="Jana Shevigaa" userId="370da03df6e1f929" providerId="LiveId" clId="{EF7D5DC3-14FB-4016-8DB5-E37B33528A36}" dt="2024-05-21T15:52:00.897" v="1769" actId="255"/>
          <ac:spMkLst>
            <pc:docMk/>
            <pc:sldMk cId="2183485583" sldId="346"/>
            <ac:spMk id="2" creationId="{BEA86342-03E0-D0F0-00C2-56D4DEDFF221}"/>
          </ac:spMkLst>
        </pc:spChg>
        <pc:picChg chg="add mod">
          <ac:chgData name="Jana Shevigaa" userId="370da03df6e1f929" providerId="LiveId" clId="{EF7D5DC3-14FB-4016-8DB5-E37B33528A36}" dt="2024-05-21T15:43:28.545" v="1719" actId="1076"/>
          <ac:picMkLst>
            <pc:docMk/>
            <pc:sldMk cId="2183485583" sldId="346"/>
            <ac:picMk id="6" creationId="{DDE52C5E-D023-E3E7-5B9A-A27AA3DD876C}"/>
          </ac:picMkLst>
        </pc:picChg>
      </pc:sldChg>
      <pc:sldChg chg="addSp delSp modSp add mod modTransition">
        <pc:chgData name="Jana Shevigaa" userId="370da03df6e1f929" providerId="LiveId" clId="{EF7D5DC3-14FB-4016-8DB5-E37B33528A36}" dt="2024-05-21T15:52:15.916" v="1770" actId="255"/>
        <pc:sldMkLst>
          <pc:docMk/>
          <pc:sldMk cId="3439975120" sldId="355"/>
        </pc:sldMkLst>
        <pc:spChg chg="mod">
          <ac:chgData name="Jana Shevigaa" userId="370da03df6e1f929" providerId="LiveId" clId="{EF7D5DC3-14FB-4016-8DB5-E37B33528A36}" dt="2024-05-21T15:52:15.916" v="1770" actId="255"/>
          <ac:spMkLst>
            <pc:docMk/>
            <pc:sldMk cId="3439975120" sldId="355"/>
            <ac:spMk id="2" creationId="{8D3FB70A-C511-B91E-1AE7-DAD71224A835}"/>
          </ac:spMkLst>
        </pc:spChg>
        <pc:spChg chg="add mod">
          <ac:chgData name="Jana Shevigaa" userId="370da03df6e1f929" providerId="LiveId" clId="{EF7D5DC3-14FB-4016-8DB5-E37B33528A36}" dt="2024-05-21T05:57:10.599" v="1351" actId="21"/>
          <ac:spMkLst>
            <pc:docMk/>
            <pc:sldMk cId="3439975120" sldId="355"/>
            <ac:spMk id="7" creationId="{44B5A8B5-51F6-CF9F-1D53-27429CF74DF3}"/>
          </ac:spMkLst>
        </pc:spChg>
        <pc:picChg chg="add mod">
          <ac:chgData name="Jana Shevigaa" userId="370da03df6e1f929" providerId="LiveId" clId="{EF7D5DC3-14FB-4016-8DB5-E37B33528A36}" dt="2024-05-21T15:45:55.453" v="1728" actId="1076"/>
          <ac:picMkLst>
            <pc:docMk/>
            <pc:sldMk cId="3439975120" sldId="355"/>
            <ac:picMk id="3" creationId="{727FA27B-F3D7-0284-CF4B-5AF8FD3E843C}"/>
          </ac:picMkLst>
        </pc:picChg>
        <pc:picChg chg="del">
          <ac:chgData name="Jana Shevigaa" userId="370da03df6e1f929" providerId="LiveId" clId="{EF7D5DC3-14FB-4016-8DB5-E37B33528A36}" dt="2024-05-21T05:57:10.599" v="1351" actId="21"/>
          <ac:picMkLst>
            <pc:docMk/>
            <pc:sldMk cId="3439975120" sldId="355"/>
            <ac:picMk id="8" creationId="{16A04EBA-E214-C3AE-7041-B06F03FC71A5}"/>
          </ac:picMkLst>
        </pc:picChg>
        <pc:picChg chg="add mod">
          <ac:chgData name="Jana Shevigaa" userId="370da03df6e1f929" providerId="LiveId" clId="{EF7D5DC3-14FB-4016-8DB5-E37B33528A36}" dt="2024-05-21T06:02:39.049" v="1385"/>
          <ac:picMkLst>
            <pc:docMk/>
            <pc:sldMk cId="3439975120" sldId="355"/>
            <ac:picMk id="9" creationId="{230BF474-938A-87C4-A8EA-6C9258DE5C47}"/>
          </ac:picMkLst>
        </pc:picChg>
      </pc:sldChg>
      <pc:sldChg chg="addSp delSp modSp add mod modTransition">
        <pc:chgData name="Jana Shevigaa" userId="370da03df6e1f929" providerId="LiveId" clId="{EF7D5DC3-14FB-4016-8DB5-E37B33528A36}" dt="2024-05-21T15:52:22.171" v="1771" actId="255"/>
        <pc:sldMkLst>
          <pc:docMk/>
          <pc:sldMk cId="1710699716" sldId="358"/>
        </pc:sldMkLst>
        <pc:spChg chg="mod">
          <ac:chgData name="Jana Shevigaa" userId="370da03df6e1f929" providerId="LiveId" clId="{EF7D5DC3-14FB-4016-8DB5-E37B33528A36}" dt="2024-05-21T15:52:22.171" v="1771" actId="255"/>
          <ac:spMkLst>
            <pc:docMk/>
            <pc:sldMk cId="1710699716" sldId="358"/>
            <ac:spMk id="2" creationId="{A62F23CF-BEC5-E36F-3157-A17D55D227DE}"/>
          </ac:spMkLst>
        </pc:spChg>
        <pc:spChg chg="del">
          <ac:chgData name="Jana Shevigaa" userId="370da03df6e1f929" providerId="LiveId" clId="{EF7D5DC3-14FB-4016-8DB5-E37B33528A36}" dt="2024-05-21T05:59:31.129" v="1373"/>
          <ac:spMkLst>
            <pc:docMk/>
            <pc:sldMk cId="1710699716" sldId="358"/>
            <ac:spMk id="7" creationId="{471483DB-8C62-8B45-E0B8-233E890921D2}"/>
          </ac:spMkLst>
        </pc:spChg>
        <pc:picChg chg="add mod">
          <ac:chgData name="Jana Shevigaa" userId="370da03df6e1f929" providerId="LiveId" clId="{EF7D5DC3-14FB-4016-8DB5-E37B33528A36}" dt="2024-05-21T05:59:31.129" v="1373"/>
          <ac:picMkLst>
            <pc:docMk/>
            <pc:sldMk cId="1710699716" sldId="358"/>
            <ac:picMk id="3" creationId="{A0F1DDC8-33C7-9D5F-19DE-9B6BD911B5E6}"/>
          </ac:picMkLst>
        </pc:picChg>
        <pc:picChg chg="add mod">
          <ac:chgData name="Jana Shevigaa" userId="370da03df6e1f929" providerId="LiveId" clId="{EF7D5DC3-14FB-4016-8DB5-E37B33528A36}" dt="2024-05-21T15:46:03.232" v="1730" actId="1076"/>
          <ac:picMkLst>
            <pc:docMk/>
            <pc:sldMk cId="1710699716" sldId="358"/>
            <ac:picMk id="7" creationId="{D8B6307B-DC5C-F68C-717C-D477993F2B7C}"/>
          </ac:picMkLst>
        </pc:picChg>
        <pc:picChg chg="del">
          <ac:chgData name="Jana Shevigaa" userId="370da03df6e1f929" providerId="LiveId" clId="{EF7D5DC3-14FB-4016-8DB5-E37B33528A36}" dt="2024-05-21T05:57:14.479" v="1352" actId="21"/>
          <ac:picMkLst>
            <pc:docMk/>
            <pc:sldMk cId="1710699716" sldId="358"/>
            <ac:picMk id="10" creationId="{427252AC-319D-B3E4-7648-691A1EA00905}"/>
          </ac:picMkLst>
        </pc:picChg>
      </pc:sldChg>
      <pc:sldChg chg="addSp delSp modSp add mod modTransition">
        <pc:chgData name="Jana Shevigaa" userId="370da03df6e1f929" providerId="LiveId" clId="{EF7D5DC3-14FB-4016-8DB5-E37B33528A36}" dt="2024-05-21T15:52:29.444" v="1772" actId="255"/>
        <pc:sldMkLst>
          <pc:docMk/>
          <pc:sldMk cId="3652173818" sldId="361"/>
        </pc:sldMkLst>
        <pc:spChg chg="mod">
          <ac:chgData name="Jana Shevigaa" userId="370da03df6e1f929" providerId="LiveId" clId="{EF7D5DC3-14FB-4016-8DB5-E37B33528A36}" dt="2024-05-21T15:52:29.444" v="1772" actId="255"/>
          <ac:spMkLst>
            <pc:docMk/>
            <pc:sldMk cId="3652173818" sldId="361"/>
            <ac:spMk id="2" creationId="{BABFEB2D-9E19-F757-1828-72625C24AA0B}"/>
          </ac:spMkLst>
        </pc:spChg>
        <pc:picChg chg="add mod">
          <ac:chgData name="Jana Shevigaa" userId="370da03df6e1f929" providerId="LiveId" clId="{EF7D5DC3-14FB-4016-8DB5-E37B33528A36}" dt="2024-05-21T05:59:42.877" v="1378" actId="1076"/>
          <ac:picMkLst>
            <pc:docMk/>
            <pc:sldMk cId="3652173818" sldId="361"/>
            <ac:picMk id="7" creationId="{8E4F6413-E473-4FF0-362D-9F739A44270F}"/>
          </ac:picMkLst>
        </pc:picChg>
        <pc:picChg chg="del">
          <ac:chgData name="Jana Shevigaa" userId="370da03df6e1f929" providerId="LiveId" clId="{EF7D5DC3-14FB-4016-8DB5-E37B33528A36}" dt="2024-05-21T05:57:20.897" v="1354" actId="21"/>
          <ac:picMkLst>
            <pc:docMk/>
            <pc:sldMk cId="3652173818" sldId="361"/>
            <ac:picMk id="8" creationId="{1550A720-2ECB-B096-179A-9C7A2AA2F01C}"/>
          </ac:picMkLst>
        </pc:picChg>
        <pc:picChg chg="add mod">
          <ac:chgData name="Jana Shevigaa" userId="370da03df6e1f929" providerId="LiveId" clId="{EF7D5DC3-14FB-4016-8DB5-E37B33528A36}" dt="2024-05-21T15:46:09.698" v="1732" actId="1076"/>
          <ac:picMkLst>
            <pc:docMk/>
            <pc:sldMk cId="3652173818" sldId="361"/>
            <ac:picMk id="8" creationId="{E63F40E0-E87D-263A-88BE-6C6105208536}"/>
          </ac:picMkLst>
        </pc:picChg>
        <pc:picChg chg="del">
          <ac:chgData name="Jana Shevigaa" userId="370da03df6e1f929" providerId="LiveId" clId="{EF7D5DC3-14FB-4016-8DB5-E37B33528A36}" dt="2024-05-21T05:57:18.984" v="1353" actId="21"/>
          <ac:picMkLst>
            <pc:docMk/>
            <pc:sldMk cId="3652173818" sldId="361"/>
            <ac:picMk id="9" creationId="{5473FB3D-D4E0-D9EA-7B25-168C1406FCE7}"/>
          </ac:picMkLst>
        </pc:picChg>
        <pc:picChg chg="add mod">
          <ac:chgData name="Jana Shevigaa" userId="370da03df6e1f929" providerId="LiveId" clId="{EF7D5DC3-14FB-4016-8DB5-E37B33528A36}" dt="2024-05-21T06:00:08.434" v="1384" actId="1076"/>
          <ac:picMkLst>
            <pc:docMk/>
            <pc:sldMk cId="3652173818" sldId="361"/>
            <ac:picMk id="10" creationId="{0A972E5B-9A49-99B2-96AA-E3470EDF4E72}"/>
          </ac:picMkLst>
        </pc:picChg>
      </pc:sldChg>
      <pc:sldChg chg="addSp modSp add mod modTransition">
        <pc:chgData name="Jana Shevigaa" userId="370da03df6e1f929" providerId="LiveId" clId="{EF7D5DC3-14FB-4016-8DB5-E37B33528A36}" dt="2024-05-21T15:52:43.621" v="1773" actId="255"/>
        <pc:sldMkLst>
          <pc:docMk/>
          <pc:sldMk cId="880924473" sldId="364"/>
        </pc:sldMkLst>
        <pc:spChg chg="mod">
          <ac:chgData name="Jana Shevigaa" userId="370da03df6e1f929" providerId="LiveId" clId="{EF7D5DC3-14FB-4016-8DB5-E37B33528A36}" dt="2024-05-21T15:52:43.621" v="1773" actId="255"/>
          <ac:spMkLst>
            <pc:docMk/>
            <pc:sldMk cId="880924473" sldId="364"/>
            <ac:spMk id="2" creationId="{C18CCE76-040B-7CFE-06CE-FD4F36FA99D5}"/>
          </ac:spMkLst>
        </pc:spChg>
        <pc:picChg chg="add mod">
          <ac:chgData name="Jana Shevigaa" userId="370da03df6e1f929" providerId="LiveId" clId="{EF7D5DC3-14FB-4016-8DB5-E37B33528A36}" dt="2024-05-21T15:46:16.716" v="1734" actId="1076"/>
          <ac:picMkLst>
            <pc:docMk/>
            <pc:sldMk cId="880924473" sldId="364"/>
            <ac:picMk id="7" creationId="{DC9D22F6-0B3B-AEAB-4DA0-6F069D01C3D6}"/>
          </ac:picMkLst>
        </pc:picChg>
      </pc:sldChg>
      <pc:sldChg chg="addSp delSp modSp new mod">
        <pc:chgData name="Jana Shevigaa" userId="370da03df6e1f929" providerId="LiveId" clId="{EF7D5DC3-14FB-4016-8DB5-E37B33528A36}" dt="2024-05-21T15:50:15.597" v="1760" actId="255"/>
        <pc:sldMkLst>
          <pc:docMk/>
          <pc:sldMk cId="163088516" sldId="365"/>
        </pc:sldMkLst>
        <pc:spChg chg="mod">
          <ac:chgData name="Jana Shevigaa" userId="370da03df6e1f929" providerId="LiveId" clId="{EF7D5DC3-14FB-4016-8DB5-E37B33528A36}" dt="2024-05-21T15:50:15.597" v="1760" actId="255"/>
          <ac:spMkLst>
            <pc:docMk/>
            <pc:sldMk cId="163088516" sldId="365"/>
            <ac:spMk id="2" creationId="{2C728EA5-2A27-69FF-4E9F-2CE6C327E983}"/>
          </ac:spMkLst>
        </pc:spChg>
        <pc:spChg chg="del">
          <ac:chgData name="Jana Shevigaa" userId="370da03df6e1f929" providerId="LiveId" clId="{EF7D5DC3-14FB-4016-8DB5-E37B33528A36}" dt="2024-05-21T05:55:56.843" v="1315"/>
          <ac:spMkLst>
            <pc:docMk/>
            <pc:sldMk cId="163088516" sldId="365"/>
            <ac:spMk id="3" creationId="{AEC8EB00-4AB5-B7C2-2CA2-B3853E88F264}"/>
          </ac:spMkLst>
        </pc:spChg>
        <pc:picChg chg="add mod">
          <ac:chgData name="Jana Shevigaa" userId="370da03df6e1f929" providerId="LiveId" clId="{EF7D5DC3-14FB-4016-8DB5-E37B33528A36}" dt="2024-05-21T15:40:00.572" v="1690" actId="1076"/>
          <ac:picMkLst>
            <pc:docMk/>
            <pc:sldMk cId="163088516" sldId="365"/>
            <ac:picMk id="3" creationId="{DED5F45E-146E-FED0-356A-01D2A5F5CF46}"/>
          </ac:picMkLst>
        </pc:picChg>
        <pc:picChg chg="add mod">
          <ac:chgData name="Jana Shevigaa" userId="370da03df6e1f929" providerId="LiveId" clId="{EF7D5DC3-14FB-4016-8DB5-E37B33528A36}" dt="2024-05-21T05:55:56.843" v="1315"/>
          <ac:picMkLst>
            <pc:docMk/>
            <pc:sldMk cId="163088516" sldId="365"/>
            <ac:picMk id="7" creationId="{478EA47E-7480-0D06-9DB2-DF10122F6E8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38FA7-B8EB-49B1-9A42-CC963AF9966C}" type="datetimeFigureOut">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88776C-12D7-4AD4-AE84-C3FDED35CA9B}" type="slidenum">
              <a:rPr lang="en-US" smtClean="0"/>
              <a:t>‹#›</a:t>
            </a:fld>
            <a:endParaRPr lang="en-US"/>
          </a:p>
        </p:txBody>
      </p:sp>
    </p:spTree>
    <p:extLst>
      <p:ext uri="{BB962C8B-B14F-4D97-AF65-F5344CB8AC3E}">
        <p14:creationId xmlns:p14="http://schemas.microsoft.com/office/powerpoint/2010/main" val="713548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A875-4A17-4F0D-AF52-7C88B6FC74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4D377E-2903-4CA0-A70D-CD442A4C7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BD430D-A28F-4DE5-A215-47D3D6CDC085}"/>
              </a:ext>
            </a:extLst>
          </p:cNvPr>
          <p:cNvSpPr>
            <a:spLocks noGrp="1"/>
          </p:cNvSpPr>
          <p:nvPr>
            <p:ph type="dt" sz="half" idx="10"/>
          </p:nvPr>
        </p:nvSpPr>
        <p:spPr/>
        <p:txBody>
          <a:bodyPr/>
          <a:lstStyle/>
          <a:p>
            <a:fld id="{AA0BB894-45A2-4342-A352-73268452E9A2}" type="datetime1">
              <a:rPr lang="en-US" smtClean="0"/>
              <a:t>6/19/2024</a:t>
            </a:fld>
            <a:endParaRPr lang="en-US"/>
          </a:p>
        </p:txBody>
      </p:sp>
      <p:sp>
        <p:nvSpPr>
          <p:cNvPr id="5" name="Footer Placeholder 4">
            <a:extLst>
              <a:ext uri="{FF2B5EF4-FFF2-40B4-BE49-F238E27FC236}">
                <a16:creationId xmlns:a16="http://schemas.microsoft.com/office/drawing/2014/main" id="{9D277441-79C1-498A-9C37-A1C3027029A2}"/>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4AFF0A6C-BF64-427C-B42B-9467A776ACB3}"/>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368371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C6AD-E33D-4495-96AA-54AFF7F585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56BDBD-1479-49F7-918B-10BC9E4F08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CD156-AB1F-463C-B52E-EBF492CC13B9}"/>
              </a:ext>
            </a:extLst>
          </p:cNvPr>
          <p:cNvSpPr>
            <a:spLocks noGrp="1"/>
          </p:cNvSpPr>
          <p:nvPr>
            <p:ph type="dt" sz="half" idx="10"/>
          </p:nvPr>
        </p:nvSpPr>
        <p:spPr/>
        <p:txBody>
          <a:bodyPr/>
          <a:lstStyle/>
          <a:p>
            <a:fld id="{D47DA9DA-D4A9-4EA8-948E-89EA9B601C85}" type="datetime1">
              <a:rPr lang="en-US" smtClean="0"/>
              <a:t>6/19/2024</a:t>
            </a:fld>
            <a:endParaRPr lang="en-US"/>
          </a:p>
        </p:txBody>
      </p:sp>
      <p:sp>
        <p:nvSpPr>
          <p:cNvPr id="5" name="Footer Placeholder 4">
            <a:extLst>
              <a:ext uri="{FF2B5EF4-FFF2-40B4-BE49-F238E27FC236}">
                <a16:creationId xmlns:a16="http://schemas.microsoft.com/office/drawing/2014/main" id="{3D78C945-1D6C-410C-89F3-BBD6C9DEF3D9}"/>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68B6D567-E74E-4D04-AFE5-519325BDD3AC}"/>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1444081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FE9C2-C57A-43C3-BC36-823DC5BC6E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E08712-E2F9-4FF9-8A64-1453938A0B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83AA9-DC1C-4E1E-B7EE-C52BDB2D774E}"/>
              </a:ext>
            </a:extLst>
          </p:cNvPr>
          <p:cNvSpPr>
            <a:spLocks noGrp="1"/>
          </p:cNvSpPr>
          <p:nvPr>
            <p:ph type="dt" sz="half" idx="10"/>
          </p:nvPr>
        </p:nvSpPr>
        <p:spPr/>
        <p:txBody>
          <a:bodyPr/>
          <a:lstStyle/>
          <a:p>
            <a:fld id="{84571661-B66F-465C-80A8-40713E6FE793}" type="datetime1">
              <a:rPr lang="en-US" smtClean="0"/>
              <a:t>6/19/2024</a:t>
            </a:fld>
            <a:endParaRPr lang="en-US"/>
          </a:p>
        </p:txBody>
      </p:sp>
      <p:sp>
        <p:nvSpPr>
          <p:cNvPr id="5" name="Footer Placeholder 4">
            <a:extLst>
              <a:ext uri="{FF2B5EF4-FFF2-40B4-BE49-F238E27FC236}">
                <a16:creationId xmlns:a16="http://schemas.microsoft.com/office/drawing/2014/main" id="{B53832F5-2147-4E6C-AAC6-4C85922E7B4A}"/>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E10F8D24-B716-4FAF-A4EB-63625B0800D2}"/>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340247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09BC-C671-4A1C-8252-F7FEA8C36D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FA4356-3C45-45DA-A689-247877AA2A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2E12E-AC49-47DD-8F9F-E021241E4DB1}"/>
              </a:ext>
            </a:extLst>
          </p:cNvPr>
          <p:cNvSpPr>
            <a:spLocks noGrp="1"/>
          </p:cNvSpPr>
          <p:nvPr>
            <p:ph type="dt" sz="half" idx="10"/>
          </p:nvPr>
        </p:nvSpPr>
        <p:spPr/>
        <p:txBody>
          <a:bodyPr/>
          <a:lstStyle/>
          <a:p>
            <a:fld id="{6E4B5E4B-CE3A-4BE9-9139-71F73CF09F4F}" type="datetime1">
              <a:rPr lang="en-US" smtClean="0"/>
              <a:t>6/19/2024</a:t>
            </a:fld>
            <a:endParaRPr lang="en-US"/>
          </a:p>
        </p:txBody>
      </p:sp>
      <p:sp>
        <p:nvSpPr>
          <p:cNvPr id="5" name="Footer Placeholder 4">
            <a:extLst>
              <a:ext uri="{FF2B5EF4-FFF2-40B4-BE49-F238E27FC236}">
                <a16:creationId xmlns:a16="http://schemas.microsoft.com/office/drawing/2014/main" id="{CAD9D7D5-DF1D-4074-8356-BB58E629597E}"/>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25AFCCA5-BB1B-4E0A-8CFF-D99C94D9760D}"/>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146918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A09B-80B5-45A2-BF3F-6BDE8CEDD3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393741-678A-481A-B764-282EC574BC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9BFF8-734D-4564-BAC2-8AB0D31E1630}"/>
              </a:ext>
            </a:extLst>
          </p:cNvPr>
          <p:cNvSpPr>
            <a:spLocks noGrp="1"/>
          </p:cNvSpPr>
          <p:nvPr>
            <p:ph type="dt" sz="half" idx="10"/>
          </p:nvPr>
        </p:nvSpPr>
        <p:spPr/>
        <p:txBody>
          <a:bodyPr/>
          <a:lstStyle/>
          <a:p>
            <a:fld id="{06714F06-3D26-4353-90E1-3CA0A50EB622}" type="datetime1">
              <a:rPr lang="en-US" smtClean="0"/>
              <a:t>6/19/2024</a:t>
            </a:fld>
            <a:endParaRPr lang="en-US"/>
          </a:p>
        </p:txBody>
      </p:sp>
      <p:sp>
        <p:nvSpPr>
          <p:cNvPr id="5" name="Footer Placeholder 4">
            <a:extLst>
              <a:ext uri="{FF2B5EF4-FFF2-40B4-BE49-F238E27FC236}">
                <a16:creationId xmlns:a16="http://schemas.microsoft.com/office/drawing/2014/main" id="{1828C174-E1EC-4E08-B456-87327554C02B}"/>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A5359022-EEAB-4933-BAC4-1CE83B517622}"/>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249484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9AA1F-E122-4140-B882-D643EA0F1C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8EFF5-A536-4CC4-81EF-DA877FFCD5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1D5A7-AA7B-401A-91CA-52424AF6C8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79BF15-944A-45D0-82E2-74639174B1FE}"/>
              </a:ext>
            </a:extLst>
          </p:cNvPr>
          <p:cNvSpPr>
            <a:spLocks noGrp="1"/>
          </p:cNvSpPr>
          <p:nvPr>
            <p:ph type="dt" sz="half" idx="10"/>
          </p:nvPr>
        </p:nvSpPr>
        <p:spPr/>
        <p:txBody>
          <a:bodyPr/>
          <a:lstStyle/>
          <a:p>
            <a:fld id="{A64532D8-0934-44B7-B3F6-B1CDFECDDA34}" type="datetime1">
              <a:rPr lang="en-US" smtClean="0"/>
              <a:t>6/19/2024</a:t>
            </a:fld>
            <a:endParaRPr lang="en-US"/>
          </a:p>
        </p:txBody>
      </p:sp>
      <p:sp>
        <p:nvSpPr>
          <p:cNvPr id="6" name="Footer Placeholder 5">
            <a:extLst>
              <a:ext uri="{FF2B5EF4-FFF2-40B4-BE49-F238E27FC236}">
                <a16:creationId xmlns:a16="http://schemas.microsoft.com/office/drawing/2014/main" id="{87DD0E56-5758-455B-A04D-80D41A6BBEF6}"/>
              </a:ext>
            </a:extLst>
          </p:cNvPr>
          <p:cNvSpPr>
            <a:spLocks noGrp="1"/>
          </p:cNvSpPr>
          <p:nvPr>
            <p:ph type="ftr" sz="quarter" idx="11"/>
          </p:nvPr>
        </p:nvSpPr>
        <p:spPr/>
        <p:txBody>
          <a:bodyPr/>
          <a:lstStyle/>
          <a:p>
            <a:r>
              <a:rPr lang="en-US"/>
              <a:t>Zeroth Review</a:t>
            </a:r>
          </a:p>
        </p:txBody>
      </p:sp>
      <p:sp>
        <p:nvSpPr>
          <p:cNvPr id="7" name="Slide Number Placeholder 6">
            <a:extLst>
              <a:ext uri="{FF2B5EF4-FFF2-40B4-BE49-F238E27FC236}">
                <a16:creationId xmlns:a16="http://schemas.microsoft.com/office/drawing/2014/main" id="{7B1F1EDF-EC7E-49EE-99D0-9BED4667422D}"/>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3835117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79B9-6875-4D8A-B0DC-4279D5ED42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9C5DFE-C88E-43F0-8D97-4B48544AC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D2C470-C7A3-4E7B-B4F4-E9F7E09A16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3D312F-1CBE-4658-ABF3-13EE0C320C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D91651-B521-4A50-BCD8-9BE5B6BF65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5FD15D-D77C-43F8-8BE8-DA355CB62D31}"/>
              </a:ext>
            </a:extLst>
          </p:cNvPr>
          <p:cNvSpPr>
            <a:spLocks noGrp="1"/>
          </p:cNvSpPr>
          <p:nvPr>
            <p:ph type="dt" sz="half" idx="10"/>
          </p:nvPr>
        </p:nvSpPr>
        <p:spPr/>
        <p:txBody>
          <a:bodyPr/>
          <a:lstStyle/>
          <a:p>
            <a:fld id="{DB8C722B-98C1-426E-BA6F-B0566CED142B}" type="datetime1">
              <a:rPr lang="en-US" smtClean="0"/>
              <a:t>6/19/2024</a:t>
            </a:fld>
            <a:endParaRPr lang="en-US"/>
          </a:p>
        </p:txBody>
      </p:sp>
      <p:sp>
        <p:nvSpPr>
          <p:cNvPr id="8" name="Footer Placeholder 7">
            <a:extLst>
              <a:ext uri="{FF2B5EF4-FFF2-40B4-BE49-F238E27FC236}">
                <a16:creationId xmlns:a16="http://schemas.microsoft.com/office/drawing/2014/main" id="{80654199-992D-4510-88E0-71CB5632478A}"/>
              </a:ext>
            </a:extLst>
          </p:cNvPr>
          <p:cNvSpPr>
            <a:spLocks noGrp="1"/>
          </p:cNvSpPr>
          <p:nvPr>
            <p:ph type="ftr" sz="quarter" idx="11"/>
          </p:nvPr>
        </p:nvSpPr>
        <p:spPr/>
        <p:txBody>
          <a:bodyPr/>
          <a:lstStyle/>
          <a:p>
            <a:r>
              <a:rPr lang="en-US"/>
              <a:t>Zeroth Review</a:t>
            </a:r>
          </a:p>
        </p:txBody>
      </p:sp>
      <p:sp>
        <p:nvSpPr>
          <p:cNvPr id="9" name="Slide Number Placeholder 8">
            <a:extLst>
              <a:ext uri="{FF2B5EF4-FFF2-40B4-BE49-F238E27FC236}">
                <a16:creationId xmlns:a16="http://schemas.microsoft.com/office/drawing/2014/main" id="{818B283E-F783-4CA5-BE2B-1FC962B3BA14}"/>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2784903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4FDD3-D13F-42B0-B066-EEED933542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1C83A-9804-439C-837D-A955F653F128}"/>
              </a:ext>
            </a:extLst>
          </p:cNvPr>
          <p:cNvSpPr>
            <a:spLocks noGrp="1"/>
          </p:cNvSpPr>
          <p:nvPr>
            <p:ph type="dt" sz="half" idx="10"/>
          </p:nvPr>
        </p:nvSpPr>
        <p:spPr/>
        <p:txBody>
          <a:bodyPr/>
          <a:lstStyle/>
          <a:p>
            <a:fld id="{E2AB0DDF-3B9E-4244-889F-4FBA0AE818B7}" type="datetime1">
              <a:rPr lang="en-US" smtClean="0"/>
              <a:t>6/19/2024</a:t>
            </a:fld>
            <a:endParaRPr lang="en-US"/>
          </a:p>
        </p:txBody>
      </p:sp>
      <p:sp>
        <p:nvSpPr>
          <p:cNvPr id="4" name="Footer Placeholder 3">
            <a:extLst>
              <a:ext uri="{FF2B5EF4-FFF2-40B4-BE49-F238E27FC236}">
                <a16:creationId xmlns:a16="http://schemas.microsoft.com/office/drawing/2014/main" id="{7002FEED-B1D4-4DC6-91D5-28818547389D}"/>
              </a:ext>
            </a:extLst>
          </p:cNvPr>
          <p:cNvSpPr>
            <a:spLocks noGrp="1"/>
          </p:cNvSpPr>
          <p:nvPr>
            <p:ph type="ftr" sz="quarter" idx="11"/>
          </p:nvPr>
        </p:nvSpPr>
        <p:spPr/>
        <p:txBody>
          <a:bodyPr/>
          <a:lstStyle/>
          <a:p>
            <a:r>
              <a:rPr lang="en-US"/>
              <a:t>Zeroth Review</a:t>
            </a:r>
          </a:p>
        </p:txBody>
      </p:sp>
      <p:sp>
        <p:nvSpPr>
          <p:cNvPr id="5" name="Slide Number Placeholder 4">
            <a:extLst>
              <a:ext uri="{FF2B5EF4-FFF2-40B4-BE49-F238E27FC236}">
                <a16:creationId xmlns:a16="http://schemas.microsoft.com/office/drawing/2014/main" id="{05E8C361-E1A7-4775-9105-14982B923CA4}"/>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63401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61DB57-D44D-420A-932C-5BD4BD3074D7}"/>
              </a:ext>
            </a:extLst>
          </p:cNvPr>
          <p:cNvSpPr>
            <a:spLocks noGrp="1"/>
          </p:cNvSpPr>
          <p:nvPr>
            <p:ph type="dt" sz="half" idx="10"/>
          </p:nvPr>
        </p:nvSpPr>
        <p:spPr/>
        <p:txBody>
          <a:bodyPr/>
          <a:lstStyle/>
          <a:p>
            <a:fld id="{60D4B872-F6C5-4C4E-B26C-977B312A7E7A}" type="datetime1">
              <a:rPr lang="en-US" smtClean="0"/>
              <a:t>6/19/2024</a:t>
            </a:fld>
            <a:endParaRPr lang="en-US"/>
          </a:p>
        </p:txBody>
      </p:sp>
      <p:sp>
        <p:nvSpPr>
          <p:cNvPr id="3" name="Footer Placeholder 2">
            <a:extLst>
              <a:ext uri="{FF2B5EF4-FFF2-40B4-BE49-F238E27FC236}">
                <a16:creationId xmlns:a16="http://schemas.microsoft.com/office/drawing/2014/main" id="{96791304-9442-4344-983E-F7C061C8C749}"/>
              </a:ext>
            </a:extLst>
          </p:cNvPr>
          <p:cNvSpPr>
            <a:spLocks noGrp="1"/>
          </p:cNvSpPr>
          <p:nvPr>
            <p:ph type="ftr" sz="quarter" idx="11"/>
          </p:nvPr>
        </p:nvSpPr>
        <p:spPr/>
        <p:txBody>
          <a:bodyPr/>
          <a:lstStyle/>
          <a:p>
            <a:r>
              <a:rPr lang="en-US"/>
              <a:t>Zeroth Review</a:t>
            </a:r>
          </a:p>
        </p:txBody>
      </p:sp>
      <p:sp>
        <p:nvSpPr>
          <p:cNvPr id="4" name="Slide Number Placeholder 3">
            <a:extLst>
              <a:ext uri="{FF2B5EF4-FFF2-40B4-BE49-F238E27FC236}">
                <a16:creationId xmlns:a16="http://schemas.microsoft.com/office/drawing/2014/main" id="{7BBDB350-34CA-4B1B-8307-6059628EC5CE}"/>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375321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46D7E-ADA9-4A46-B0D3-97A19645F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858AD0-8AD7-42C0-A14F-98FEDEDBFA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CD5329-F62B-4DB7-961E-E3ED02123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BAF38-D78F-40AE-8E37-FAD315320B3D}"/>
              </a:ext>
            </a:extLst>
          </p:cNvPr>
          <p:cNvSpPr>
            <a:spLocks noGrp="1"/>
          </p:cNvSpPr>
          <p:nvPr>
            <p:ph type="dt" sz="half" idx="10"/>
          </p:nvPr>
        </p:nvSpPr>
        <p:spPr/>
        <p:txBody>
          <a:bodyPr/>
          <a:lstStyle/>
          <a:p>
            <a:fld id="{98B3FDA1-2D83-43A3-B8E0-73C0903904A0}" type="datetime1">
              <a:rPr lang="en-US" smtClean="0"/>
              <a:t>6/19/2024</a:t>
            </a:fld>
            <a:endParaRPr lang="en-US"/>
          </a:p>
        </p:txBody>
      </p:sp>
      <p:sp>
        <p:nvSpPr>
          <p:cNvPr id="6" name="Footer Placeholder 5">
            <a:extLst>
              <a:ext uri="{FF2B5EF4-FFF2-40B4-BE49-F238E27FC236}">
                <a16:creationId xmlns:a16="http://schemas.microsoft.com/office/drawing/2014/main" id="{10D8AFE2-E70C-4D37-9ADD-F2C54B8B30F1}"/>
              </a:ext>
            </a:extLst>
          </p:cNvPr>
          <p:cNvSpPr>
            <a:spLocks noGrp="1"/>
          </p:cNvSpPr>
          <p:nvPr>
            <p:ph type="ftr" sz="quarter" idx="11"/>
          </p:nvPr>
        </p:nvSpPr>
        <p:spPr/>
        <p:txBody>
          <a:bodyPr/>
          <a:lstStyle/>
          <a:p>
            <a:r>
              <a:rPr lang="en-US"/>
              <a:t>Zeroth Review</a:t>
            </a:r>
          </a:p>
        </p:txBody>
      </p:sp>
      <p:sp>
        <p:nvSpPr>
          <p:cNvPr id="7" name="Slide Number Placeholder 6">
            <a:extLst>
              <a:ext uri="{FF2B5EF4-FFF2-40B4-BE49-F238E27FC236}">
                <a16:creationId xmlns:a16="http://schemas.microsoft.com/office/drawing/2014/main" id="{244EA22B-F029-4E21-8F67-24AFE74F78B4}"/>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240172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B11B-6629-4EF9-8102-43C7CE44DB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2EAC29-958C-482C-8D92-A60B62B70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5C7D71-17CE-4B1A-97EE-8C14C4B4C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8A8D5D-F376-4643-B5BB-CCDB148821C7}"/>
              </a:ext>
            </a:extLst>
          </p:cNvPr>
          <p:cNvSpPr>
            <a:spLocks noGrp="1"/>
          </p:cNvSpPr>
          <p:nvPr>
            <p:ph type="dt" sz="half" idx="10"/>
          </p:nvPr>
        </p:nvSpPr>
        <p:spPr/>
        <p:txBody>
          <a:bodyPr/>
          <a:lstStyle/>
          <a:p>
            <a:fld id="{19BAA349-40B0-4DA6-95F1-2E1025162563}" type="datetime1">
              <a:rPr lang="en-US" smtClean="0"/>
              <a:t>6/19/2024</a:t>
            </a:fld>
            <a:endParaRPr lang="en-US"/>
          </a:p>
        </p:txBody>
      </p:sp>
      <p:sp>
        <p:nvSpPr>
          <p:cNvPr id="6" name="Footer Placeholder 5">
            <a:extLst>
              <a:ext uri="{FF2B5EF4-FFF2-40B4-BE49-F238E27FC236}">
                <a16:creationId xmlns:a16="http://schemas.microsoft.com/office/drawing/2014/main" id="{C3737772-8E5C-4739-9080-A9315EDB5C64}"/>
              </a:ext>
            </a:extLst>
          </p:cNvPr>
          <p:cNvSpPr>
            <a:spLocks noGrp="1"/>
          </p:cNvSpPr>
          <p:nvPr>
            <p:ph type="ftr" sz="quarter" idx="11"/>
          </p:nvPr>
        </p:nvSpPr>
        <p:spPr/>
        <p:txBody>
          <a:bodyPr/>
          <a:lstStyle/>
          <a:p>
            <a:r>
              <a:rPr lang="en-US"/>
              <a:t>Zeroth Review</a:t>
            </a:r>
          </a:p>
        </p:txBody>
      </p:sp>
      <p:sp>
        <p:nvSpPr>
          <p:cNvPr id="7" name="Slide Number Placeholder 6">
            <a:extLst>
              <a:ext uri="{FF2B5EF4-FFF2-40B4-BE49-F238E27FC236}">
                <a16:creationId xmlns:a16="http://schemas.microsoft.com/office/drawing/2014/main" id="{5F74852E-9AC3-4659-8EBA-A8C7EC2B1E8F}"/>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99976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C51B1C-8452-4D07-8F87-652415150B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A43C53-F62D-4B51-AA97-732602175D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CC0495-82D3-4D9E-A6D7-6E55735383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CF3F0-4CE5-4C04-9AC2-50432EA60680}" type="datetime1">
              <a:rPr lang="en-US" smtClean="0"/>
              <a:t>6/19/2024</a:t>
            </a:fld>
            <a:endParaRPr lang="en-US"/>
          </a:p>
        </p:txBody>
      </p:sp>
      <p:sp>
        <p:nvSpPr>
          <p:cNvPr id="5" name="Footer Placeholder 4">
            <a:extLst>
              <a:ext uri="{FF2B5EF4-FFF2-40B4-BE49-F238E27FC236}">
                <a16:creationId xmlns:a16="http://schemas.microsoft.com/office/drawing/2014/main" id="{253C4AF5-7799-4D60-AB87-1298AB32C2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Zeroth Review</a:t>
            </a:r>
          </a:p>
        </p:txBody>
      </p:sp>
      <p:sp>
        <p:nvSpPr>
          <p:cNvPr id="6" name="Slide Number Placeholder 5">
            <a:extLst>
              <a:ext uri="{FF2B5EF4-FFF2-40B4-BE49-F238E27FC236}">
                <a16:creationId xmlns:a16="http://schemas.microsoft.com/office/drawing/2014/main" id="{EBD437AB-FCFB-4AEF-8833-BBFE20CB67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42DB6-362B-439E-8437-3E8113B14E84}" type="slidenum">
              <a:rPr lang="en-US" smtClean="0"/>
              <a:t>‹#›</a:t>
            </a:fld>
            <a:endParaRPr lang="en-US"/>
          </a:p>
        </p:txBody>
      </p:sp>
    </p:spTree>
    <p:extLst>
      <p:ext uri="{BB962C8B-B14F-4D97-AF65-F5344CB8AC3E}">
        <p14:creationId xmlns:p14="http://schemas.microsoft.com/office/powerpoint/2010/main" val="3407169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9FBEA-E488-456F-831D-D1122A593A53}"/>
              </a:ext>
            </a:extLst>
          </p:cNvPr>
          <p:cNvSpPr txBox="1"/>
          <p:nvPr/>
        </p:nvSpPr>
        <p:spPr>
          <a:xfrm>
            <a:off x="47904" y="1997191"/>
            <a:ext cx="12025909" cy="1200329"/>
          </a:xfrm>
          <a:prstGeom prst="rect">
            <a:avLst/>
          </a:prstGeom>
          <a:noFill/>
        </p:spPr>
        <p:txBody>
          <a:bodyPr wrap="square" rtlCol="0">
            <a:spAutoFit/>
          </a:bodyPr>
          <a:lstStyle/>
          <a:p>
            <a:pPr algn="ctr"/>
            <a:r>
              <a:rPr lang="en-US" sz="3600" b="1" dirty="0">
                <a:latin typeface="Bookman Old Style" panose="02050604050505020204" pitchFamily="18" charset="0"/>
                <a:cs typeface="Times New Roman" panose="02020603050405020304" pitchFamily="18" charset="0"/>
              </a:rPr>
              <a:t>DESIGN OF FREQUENCY SELECTIVE SURFACE </a:t>
            </a:r>
          </a:p>
          <a:p>
            <a:pPr algn="ctr"/>
            <a:endParaRPr lang="en-US" sz="3600" b="1" dirty="0">
              <a:latin typeface="Bookman Old Style" panose="020506040505050202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23BA7A8-F881-465C-97E3-D70C1584E4D0}"/>
              </a:ext>
            </a:extLst>
          </p:cNvPr>
          <p:cNvSpPr txBox="1"/>
          <p:nvPr/>
        </p:nvSpPr>
        <p:spPr>
          <a:xfrm>
            <a:off x="7585789" y="4605131"/>
            <a:ext cx="4488024" cy="1200329"/>
          </a:xfrm>
          <a:prstGeom prst="rect">
            <a:avLst/>
          </a:prstGeom>
          <a:noFill/>
        </p:spPr>
        <p:txBody>
          <a:bodyPr wrap="square" rtlCol="0">
            <a:spAutoFit/>
          </a:bodyPr>
          <a:lstStyle/>
          <a:p>
            <a:r>
              <a:rPr lang="en-US" b="1" dirty="0">
                <a:latin typeface="Bookman Old Style" panose="02050604050505020204" pitchFamily="18" charset="0"/>
                <a:cs typeface="Times New Roman" panose="02020603050405020304" pitchFamily="18" charset="0"/>
              </a:rPr>
              <a:t>Supervisor Name : </a:t>
            </a:r>
            <a:r>
              <a:rPr lang="en-US" b="1" dirty="0" err="1">
                <a:latin typeface="Bookman Old Style" panose="02050604050505020204" pitchFamily="18" charset="0"/>
                <a:cs typeface="Times New Roman" panose="02020603050405020304" pitchFamily="18" charset="0"/>
              </a:rPr>
              <a:t>Dr.Yogeshwari.P</a:t>
            </a:r>
            <a:endParaRPr lang="en-US" b="1" dirty="0">
              <a:latin typeface="Bookman Old Style" panose="02050604050505020204" pitchFamily="18" charset="0"/>
              <a:cs typeface="Times New Roman" panose="02020603050405020304" pitchFamily="18" charset="0"/>
            </a:endParaRPr>
          </a:p>
          <a:p>
            <a:r>
              <a:rPr lang="en-US" dirty="0">
                <a:latin typeface="Bookman Old Style" panose="02050604050505020204" pitchFamily="18" charset="0"/>
                <a:cs typeface="Times New Roman" panose="02020603050405020304" pitchFamily="18" charset="0"/>
              </a:rPr>
              <a:t>AP-Research</a:t>
            </a:r>
          </a:p>
          <a:p>
            <a:r>
              <a:rPr lang="en-US" dirty="0">
                <a:latin typeface="Bookman Old Style" panose="02050604050505020204" pitchFamily="18" charset="0"/>
                <a:cs typeface="Times New Roman" panose="02020603050405020304" pitchFamily="18" charset="0"/>
              </a:rPr>
              <a:t>SEEE-ECE</a:t>
            </a:r>
          </a:p>
          <a:p>
            <a:r>
              <a:rPr lang="en-US" dirty="0">
                <a:latin typeface="Bookman Old Style" panose="02050604050505020204" pitchFamily="18" charset="0"/>
                <a:cs typeface="Times New Roman" panose="02020603050405020304" pitchFamily="18" charset="0"/>
              </a:rPr>
              <a:t>SASTRA DEEMED UNIVERSITY</a:t>
            </a:r>
          </a:p>
        </p:txBody>
      </p:sp>
      <p:sp>
        <p:nvSpPr>
          <p:cNvPr id="6" name="TextBox 5">
            <a:extLst>
              <a:ext uri="{FF2B5EF4-FFF2-40B4-BE49-F238E27FC236}">
                <a16:creationId xmlns:a16="http://schemas.microsoft.com/office/drawing/2014/main" id="{95436FBA-7B41-4D72-BB3D-F0EF025C827C}"/>
              </a:ext>
            </a:extLst>
          </p:cNvPr>
          <p:cNvSpPr txBox="1"/>
          <p:nvPr/>
        </p:nvSpPr>
        <p:spPr>
          <a:xfrm>
            <a:off x="609599" y="4386470"/>
            <a:ext cx="2688557" cy="1477328"/>
          </a:xfrm>
          <a:prstGeom prst="rect">
            <a:avLst/>
          </a:prstGeom>
          <a:noFill/>
        </p:spPr>
        <p:txBody>
          <a:bodyPr wrap="none" rtlCol="0">
            <a:spAutoFit/>
          </a:bodyPr>
          <a:lstStyle/>
          <a:p>
            <a:r>
              <a:rPr lang="en-US" b="1" dirty="0" err="1">
                <a:latin typeface="Bookman Old Style" panose="02050604050505020204" pitchFamily="18" charset="0"/>
                <a:cs typeface="Times New Roman" panose="02020603050405020304" pitchFamily="18" charset="0"/>
              </a:rPr>
              <a:t>Hareesh</a:t>
            </a:r>
            <a:r>
              <a:rPr lang="en-US" b="1" dirty="0">
                <a:latin typeface="Bookman Old Style" panose="02050604050505020204" pitchFamily="18" charset="0"/>
                <a:cs typeface="Times New Roman" panose="02020603050405020304" pitchFamily="18" charset="0"/>
              </a:rPr>
              <a:t> </a:t>
            </a:r>
            <a:r>
              <a:rPr lang="en-US" b="1" dirty="0" err="1">
                <a:latin typeface="Bookman Old Style" panose="02050604050505020204" pitchFamily="18" charset="0"/>
                <a:cs typeface="Times New Roman" panose="02020603050405020304" pitchFamily="18" charset="0"/>
              </a:rPr>
              <a:t>Aravind.R.G</a:t>
            </a:r>
            <a:endParaRPr lang="en-US" b="1" dirty="0">
              <a:latin typeface="Bookman Old Style" panose="02050604050505020204" pitchFamily="18" charset="0"/>
              <a:cs typeface="Times New Roman" panose="02020603050405020304" pitchFamily="18" charset="0"/>
            </a:endParaRPr>
          </a:p>
          <a:p>
            <a:r>
              <a:rPr lang="en-US" dirty="0">
                <a:latin typeface="Bookman Old Style" panose="02050604050505020204" pitchFamily="18" charset="0"/>
                <a:cs typeface="Times New Roman" panose="02020603050405020304" pitchFamily="18" charset="0"/>
              </a:rPr>
              <a:t>124004092</a:t>
            </a:r>
          </a:p>
          <a:p>
            <a:r>
              <a:rPr lang="en-US" b="1" dirty="0" err="1">
                <a:latin typeface="Bookman Old Style" panose="02050604050505020204" pitchFamily="18" charset="0"/>
                <a:cs typeface="Times New Roman" panose="02020603050405020304" pitchFamily="18" charset="0"/>
              </a:rPr>
              <a:t>Rakhul.M</a:t>
            </a:r>
            <a:endParaRPr lang="en-US" b="1" dirty="0">
              <a:latin typeface="Bookman Old Style" panose="02050604050505020204" pitchFamily="18" charset="0"/>
              <a:cs typeface="Times New Roman" panose="02020603050405020304" pitchFamily="18" charset="0"/>
            </a:endParaRPr>
          </a:p>
          <a:p>
            <a:r>
              <a:rPr lang="en-US" dirty="0">
                <a:latin typeface="Bookman Old Style" panose="02050604050505020204" pitchFamily="18" charset="0"/>
                <a:cs typeface="Times New Roman" panose="02020603050405020304" pitchFamily="18" charset="0"/>
              </a:rPr>
              <a:t>124004168</a:t>
            </a:r>
          </a:p>
          <a:p>
            <a:r>
              <a:rPr lang="en-US" b="1" dirty="0">
                <a:latin typeface="Bookman Old Style" panose="02050604050505020204" pitchFamily="18" charset="0"/>
                <a:cs typeface="Times New Roman" panose="02020603050405020304" pitchFamily="18" charset="0"/>
              </a:rPr>
              <a:t>SEEE-ECE</a:t>
            </a:r>
          </a:p>
        </p:txBody>
      </p:sp>
      <p:pic>
        <p:nvPicPr>
          <p:cNvPr id="2" name="Picture 1">
            <a:extLst>
              <a:ext uri="{FF2B5EF4-FFF2-40B4-BE49-F238E27FC236}">
                <a16:creationId xmlns:a16="http://schemas.microsoft.com/office/drawing/2014/main" id="{253A3701-E287-3A9A-2454-5EE9E0B56648}"/>
              </a:ext>
            </a:extLst>
          </p:cNvPr>
          <p:cNvPicPr>
            <a:picLocks noChangeAspect="1"/>
          </p:cNvPicPr>
          <p:nvPr/>
        </p:nvPicPr>
        <p:blipFill>
          <a:blip r:embed="rId2"/>
          <a:stretch>
            <a:fillRect/>
          </a:stretch>
        </p:blipFill>
        <p:spPr>
          <a:xfrm>
            <a:off x="9343172" y="183823"/>
            <a:ext cx="2848828" cy="769756"/>
          </a:xfrm>
          <a:prstGeom prst="rect">
            <a:avLst/>
          </a:prstGeom>
        </p:spPr>
      </p:pic>
    </p:spTree>
    <p:extLst>
      <p:ext uri="{BB962C8B-B14F-4D97-AF65-F5344CB8AC3E}">
        <p14:creationId xmlns:p14="http://schemas.microsoft.com/office/powerpoint/2010/main" val="8763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C770E-3B2E-47E5-A371-C4096F3B50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C9FFFB-48B4-9DAD-F0A5-4C750780D07C}"/>
              </a:ext>
            </a:extLst>
          </p:cNvPr>
          <p:cNvSpPr>
            <a:spLocks noGrp="1"/>
          </p:cNvSpPr>
          <p:nvPr>
            <p:ph type="title"/>
          </p:nvPr>
        </p:nvSpPr>
        <p:spPr>
          <a:xfrm>
            <a:off x="838200" y="365125"/>
            <a:ext cx="10515600" cy="746223"/>
          </a:xfrm>
        </p:spPr>
        <p:txBody>
          <a:bodyPr>
            <a:noAutofit/>
          </a:bodyPr>
          <a:lstStyle/>
          <a:p>
            <a:pPr algn="ctr"/>
            <a:r>
              <a:rPr lang="en-IN" sz="2400" b="1" dirty="0">
                <a:latin typeface="Bookman Old Style" panose="02050604050505020204" pitchFamily="18" charset="0"/>
                <a:cs typeface="Times New Roman" panose="02020603050405020304" pitchFamily="18" charset="0"/>
              </a:rPr>
              <a:t>OUTPUT – S PARAMETERS</a:t>
            </a:r>
            <a:br>
              <a:rPr lang="en-IN" sz="2400" b="1" dirty="0">
                <a:latin typeface="Bookman Old Style" panose="02050604050505020204" pitchFamily="18" charset="0"/>
                <a:cs typeface="Times New Roman" panose="02020603050405020304" pitchFamily="18" charset="0"/>
              </a:rPr>
            </a:br>
            <a:r>
              <a:rPr lang="en-IN" sz="2400" b="1" dirty="0">
                <a:latin typeface="Bookman Old Style" panose="02050604050505020204" pitchFamily="18" charset="0"/>
                <a:cs typeface="Times New Roman" panose="02020603050405020304" pitchFamily="18" charset="0"/>
              </a:rPr>
              <a:t>FOR DIFFERENT POLARIZATION ANGLES</a:t>
            </a:r>
            <a:endParaRPr lang="en-IN" sz="2400" dirty="0">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93FB09BD-E695-BD6F-FB0B-B7000D4338F7}"/>
              </a:ext>
            </a:extLst>
          </p:cNvPr>
          <p:cNvGraphicFramePr>
            <a:graphicFrameLocks noGrp="1"/>
          </p:cNvGraphicFramePr>
          <p:nvPr>
            <p:ph idx="1"/>
            <p:extLst>
              <p:ext uri="{D42A27DB-BD31-4B8C-83A1-F6EECF244321}">
                <p14:modId xmlns:p14="http://schemas.microsoft.com/office/powerpoint/2010/main" val="3567848879"/>
              </p:ext>
            </p:extLst>
          </p:nvPr>
        </p:nvGraphicFramePr>
        <p:xfrm>
          <a:off x="838200" y="1192579"/>
          <a:ext cx="10515600" cy="5119127"/>
        </p:xfrm>
        <a:graphic>
          <a:graphicData uri="http://schemas.openxmlformats.org/drawingml/2006/table">
            <a:tbl>
              <a:tblPr firstRow="1" bandRow="1">
                <a:tableStyleId>{5C22544A-7EE6-4342-B048-85BDC9FD1C3A}</a:tableStyleId>
              </a:tblPr>
              <a:tblGrid>
                <a:gridCol w="3564988">
                  <a:extLst>
                    <a:ext uri="{9D8B030D-6E8A-4147-A177-3AD203B41FA5}">
                      <a16:colId xmlns:a16="http://schemas.microsoft.com/office/drawing/2014/main" val="1691570514"/>
                    </a:ext>
                  </a:extLst>
                </a:gridCol>
                <a:gridCol w="6950612">
                  <a:extLst>
                    <a:ext uri="{9D8B030D-6E8A-4147-A177-3AD203B41FA5}">
                      <a16:colId xmlns:a16="http://schemas.microsoft.com/office/drawing/2014/main" val="2843212545"/>
                    </a:ext>
                  </a:extLst>
                </a:gridCol>
              </a:tblGrid>
              <a:tr h="523695">
                <a:tc>
                  <a:txBody>
                    <a:bodyPr/>
                    <a:lstStyle/>
                    <a:p>
                      <a:pPr algn="ctr"/>
                      <a:r>
                        <a:rPr lang="en-IN" sz="2000" dirty="0">
                          <a:latin typeface="Bookman Old Style" panose="02050604050505020204" pitchFamily="18" charset="0"/>
                        </a:rPr>
                        <a:t>Angle (in degrees)</a:t>
                      </a:r>
                    </a:p>
                  </a:txBody>
                  <a:tcPr/>
                </a:tc>
                <a:tc>
                  <a:txBody>
                    <a:bodyPr/>
                    <a:lstStyle/>
                    <a:p>
                      <a:pPr algn="ctr"/>
                      <a:r>
                        <a:rPr lang="en-IN" sz="2000" dirty="0">
                          <a:latin typeface="Bookman Old Style" panose="02050604050505020204" pitchFamily="18" charset="0"/>
                        </a:rPr>
                        <a:t>Output</a:t>
                      </a:r>
                    </a:p>
                  </a:txBody>
                  <a:tcPr/>
                </a:tc>
                <a:extLst>
                  <a:ext uri="{0D108BD9-81ED-4DB2-BD59-A6C34878D82A}">
                    <a16:rowId xmlns:a16="http://schemas.microsoft.com/office/drawing/2014/main" val="697981014"/>
                  </a:ext>
                </a:extLst>
              </a:tr>
              <a:tr h="2297716">
                <a:tc>
                  <a:txBody>
                    <a:bodyPr/>
                    <a:lstStyle/>
                    <a:p>
                      <a:pPr algn="ctr"/>
                      <a:r>
                        <a:rPr lang="en-IN" dirty="0">
                          <a:latin typeface="Bookman Old Style" panose="02050604050505020204" pitchFamily="18" charset="0"/>
                        </a:rPr>
                        <a:t>30</a:t>
                      </a:r>
                    </a:p>
                  </a:txBody>
                  <a:tcPr/>
                </a:tc>
                <a:tc>
                  <a:txBody>
                    <a:bodyPr/>
                    <a:lstStyle/>
                    <a:p>
                      <a:endParaRPr lang="en-IN" dirty="0"/>
                    </a:p>
                  </a:txBody>
                  <a:tcPr/>
                </a:tc>
                <a:extLst>
                  <a:ext uri="{0D108BD9-81ED-4DB2-BD59-A6C34878D82A}">
                    <a16:rowId xmlns:a16="http://schemas.microsoft.com/office/drawing/2014/main" val="1718098923"/>
                  </a:ext>
                </a:extLst>
              </a:tr>
              <a:tr h="2297716">
                <a:tc>
                  <a:txBody>
                    <a:bodyPr/>
                    <a:lstStyle/>
                    <a:p>
                      <a:pPr algn="ctr"/>
                      <a:r>
                        <a:rPr lang="en-IN" dirty="0">
                          <a:latin typeface="Bookman Old Style" panose="02050604050505020204" pitchFamily="18" charset="0"/>
                        </a:rPr>
                        <a:t>45</a:t>
                      </a:r>
                    </a:p>
                  </a:txBody>
                  <a:tcPr/>
                </a:tc>
                <a:tc>
                  <a:txBody>
                    <a:bodyPr/>
                    <a:lstStyle/>
                    <a:p>
                      <a:endParaRPr lang="en-IN" dirty="0"/>
                    </a:p>
                  </a:txBody>
                  <a:tcPr/>
                </a:tc>
                <a:extLst>
                  <a:ext uri="{0D108BD9-81ED-4DB2-BD59-A6C34878D82A}">
                    <a16:rowId xmlns:a16="http://schemas.microsoft.com/office/drawing/2014/main" val="3846671212"/>
                  </a:ext>
                </a:extLst>
              </a:tr>
            </a:tbl>
          </a:graphicData>
        </a:graphic>
      </p:graphicFrame>
      <p:sp>
        <p:nvSpPr>
          <p:cNvPr id="4" name="Date Placeholder 3">
            <a:extLst>
              <a:ext uri="{FF2B5EF4-FFF2-40B4-BE49-F238E27FC236}">
                <a16:creationId xmlns:a16="http://schemas.microsoft.com/office/drawing/2014/main" id="{E321E3A7-7E3A-DDF3-A55D-5341D19EF30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9B03259-14EF-F9D6-CAB1-6D45A7353B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4C6A46-B68D-BF59-9FD5-610430359308}"/>
              </a:ext>
            </a:extLst>
          </p:cNvPr>
          <p:cNvSpPr>
            <a:spLocks noGrp="1"/>
          </p:cNvSpPr>
          <p:nvPr>
            <p:ph type="sldNum" sz="quarter" idx="12"/>
          </p:nvPr>
        </p:nvSpPr>
        <p:spPr/>
        <p:txBody>
          <a:bodyPr/>
          <a:lstStyle/>
          <a:p>
            <a:endParaRPr lang="en-US" dirty="0"/>
          </a:p>
        </p:txBody>
      </p:sp>
      <p:pic>
        <p:nvPicPr>
          <p:cNvPr id="3" name="Picture 2">
            <a:extLst>
              <a:ext uri="{FF2B5EF4-FFF2-40B4-BE49-F238E27FC236}">
                <a16:creationId xmlns:a16="http://schemas.microsoft.com/office/drawing/2014/main" id="{6B64C73A-CAF1-862D-ABD3-847B5A2C46A8}"/>
              </a:ext>
            </a:extLst>
          </p:cNvPr>
          <p:cNvPicPr>
            <a:picLocks noChangeAspect="1"/>
          </p:cNvPicPr>
          <p:nvPr/>
        </p:nvPicPr>
        <p:blipFill>
          <a:blip r:embed="rId2"/>
          <a:stretch>
            <a:fillRect/>
          </a:stretch>
        </p:blipFill>
        <p:spPr>
          <a:xfrm>
            <a:off x="4861250" y="1800808"/>
            <a:ext cx="6120882" cy="2136710"/>
          </a:xfrm>
          <a:prstGeom prst="rect">
            <a:avLst/>
          </a:prstGeom>
        </p:spPr>
      </p:pic>
      <p:pic>
        <p:nvPicPr>
          <p:cNvPr id="8" name="Picture 7">
            <a:extLst>
              <a:ext uri="{FF2B5EF4-FFF2-40B4-BE49-F238E27FC236}">
                <a16:creationId xmlns:a16="http://schemas.microsoft.com/office/drawing/2014/main" id="{33936B16-18A9-C1B7-0D6C-6946E7CF5463}"/>
              </a:ext>
            </a:extLst>
          </p:cNvPr>
          <p:cNvPicPr>
            <a:picLocks noChangeAspect="1"/>
          </p:cNvPicPr>
          <p:nvPr/>
        </p:nvPicPr>
        <p:blipFill>
          <a:blip r:embed="rId2"/>
          <a:stretch>
            <a:fillRect/>
          </a:stretch>
        </p:blipFill>
        <p:spPr>
          <a:xfrm>
            <a:off x="4861250" y="4056257"/>
            <a:ext cx="6120882" cy="2136710"/>
          </a:xfrm>
          <a:prstGeom prst="rect">
            <a:avLst/>
          </a:prstGeom>
        </p:spPr>
      </p:pic>
      <p:pic>
        <p:nvPicPr>
          <p:cNvPr id="7" name="Picture 6">
            <a:extLst>
              <a:ext uri="{FF2B5EF4-FFF2-40B4-BE49-F238E27FC236}">
                <a16:creationId xmlns:a16="http://schemas.microsoft.com/office/drawing/2014/main" id="{89249AD3-E64A-E3F7-DEFC-FD81CB5EF4A5}"/>
              </a:ext>
            </a:extLst>
          </p:cNvPr>
          <p:cNvPicPr>
            <a:picLocks noChangeAspect="1"/>
          </p:cNvPicPr>
          <p:nvPr/>
        </p:nvPicPr>
        <p:blipFill>
          <a:blip r:embed="rId3"/>
          <a:stretch>
            <a:fillRect/>
          </a:stretch>
        </p:blipFill>
        <p:spPr>
          <a:xfrm>
            <a:off x="9344921" y="19244"/>
            <a:ext cx="2847079" cy="768163"/>
          </a:xfrm>
          <a:prstGeom prst="rect">
            <a:avLst/>
          </a:prstGeom>
        </p:spPr>
      </p:pic>
    </p:spTree>
    <p:extLst>
      <p:ext uri="{BB962C8B-B14F-4D97-AF65-F5344CB8AC3E}">
        <p14:creationId xmlns:p14="http://schemas.microsoft.com/office/powerpoint/2010/main" val="3797614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0B98F-7B04-4CCB-F3A3-E19F4D370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357EF2-DA3C-0831-A48C-374AB49A94F9}"/>
              </a:ext>
            </a:extLst>
          </p:cNvPr>
          <p:cNvSpPr>
            <a:spLocks noGrp="1"/>
          </p:cNvSpPr>
          <p:nvPr>
            <p:ph type="title"/>
          </p:nvPr>
        </p:nvSpPr>
        <p:spPr>
          <a:xfrm>
            <a:off x="838200" y="365125"/>
            <a:ext cx="10515600" cy="746223"/>
          </a:xfrm>
        </p:spPr>
        <p:txBody>
          <a:bodyPr>
            <a:noAutofit/>
          </a:bodyPr>
          <a:lstStyle/>
          <a:p>
            <a:pPr algn="ctr"/>
            <a:r>
              <a:rPr lang="en-IN" sz="2400" b="1" dirty="0">
                <a:latin typeface="Bookman Old Style" panose="02050604050505020204" pitchFamily="18" charset="0"/>
                <a:cs typeface="Times New Roman" panose="02020603050405020304" pitchFamily="18" charset="0"/>
              </a:rPr>
              <a:t>OUTPUT – S PARAMETERS</a:t>
            </a:r>
            <a:br>
              <a:rPr lang="en-IN" sz="2400" b="1" dirty="0">
                <a:latin typeface="Bookman Old Style" panose="02050604050505020204" pitchFamily="18" charset="0"/>
                <a:cs typeface="Times New Roman" panose="02020603050405020304" pitchFamily="18" charset="0"/>
              </a:rPr>
            </a:br>
            <a:r>
              <a:rPr lang="en-IN" sz="2400" b="1" dirty="0">
                <a:latin typeface="Bookman Old Style" panose="02050604050505020204" pitchFamily="18" charset="0"/>
                <a:cs typeface="Times New Roman" panose="02020603050405020304" pitchFamily="18" charset="0"/>
              </a:rPr>
              <a:t>FOR DIFFERENT POLARIZATION ANGLES</a:t>
            </a:r>
            <a:endParaRPr lang="en-IN" sz="2400" dirty="0">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4B4C4923-C8EE-9738-C146-082D63FCE461}"/>
              </a:ext>
            </a:extLst>
          </p:cNvPr>
          <p:cNvGraphicFramePr>
            <a:graphicFrameLocks noGrp="1"/>
          </p:cNvGraphicFramePr>
          <p:nvPr>
            <p:ph idx="1"/>
            <p:extLst>
              <p:ext uri="{D42A27DB-BD31-4B8C-83A1-F6EECF244321}">
                <p14:modId xmlns:p14="http://schemas.microsoft.com/office/powerpoint/2010/main" val="1094365255"/>
              </p:ext>
            </p:extLst>
          </p:nvPr>
        </p:nvGraphicFramePr>
        <p:xfrm>
          <a:off x="838200" y="1192579"/>
          <a:ext cx="10515600" cy="2821411"/>
        </p:xfrm>
        <a:graphic>
          <a:graphicData uri="http://schemas.openxmlformats.org/drawingml/2006/table">
            <a:tbl>
              <a:tblPr firstRow="1" bandRow="1">
                <a:tableStyleId>{5C22544A-7EE6-4342-B048-85BDC9FD1C3A}</a:tableStyleId>
              </a:tblPr>
              <a:tblGrid>
                <a:gridCol w="3564988">
                  <a:extLst>
                    <a:ext uri="{9D8B030D-6E8A-4147-A177-3AD203B41FA5}">
                      <a16:colId xmlns:a16="http://schemas.microsoft.com/office/drawing/2014/main" val="1691570514"/>
                    </a:ext>
                  </a:extLst>
                </a:gridCol>
                <a:gridCol w="6950612">
                  <a:extLst>
                    <a:ext uri="{9D8B030D-6E8A-4147-A177-3AD203B41FA5}">
                      <a16:colId xmlns:a16="http://schemas.microsoft.com/office/drawing/2014/main" val="2843212545"/>
                    </a:ext>
                  </a:extLst>
                </a:gridCol>
              </a:tblGrid>
              <a:tr h="523695">
                <a:tc>
                  <a:txBody>
                    <a:bodyPr/>
                    <a:lstStyle/>
                    <a:p>
                      <a:pPr algn="ctr"/>
                      <a:r>
                        <a:rPr lang="en-IN" sz="2000" dirty="0">
                          <a:latin typeface="Bookman Old Style" panose="02050604050505020204" pitchFamily="18" charset="0"/>
                        </a:rPr>
                        <a:t>Angle (in degrees)</a:t>
                      </a:r>
                    </a:p>
                  </a:txBody>
                  <a:tcPr/>
                </a:tc>
                <a:tc>
                  <a:txBody>
                    <a:bodyPr/>
                    <a:lstStyle/>
                    <a:p>
                      <a:pPr algn="ctr"/>
                      <a:r>
                        <a:rPr lang="en-IN" sz="2000" dirty="0">
                          <a:latin typeface="Bookman Old Style" panose="02050604050505020204" pitchFamily="18" charset="0"/>
                        </a:rPr>
                        <a:t>Output</a:t>
                      </a:r>
                    </a:p>
                  </a:txBody>
                  <a:tcPr/>
                </a:tc>
                <a:extLst>
                  <a:ext uri="{0D108BD9-81ED-4DB2-BD59-A6C34878D82A}">
                    <a16:rowId xmlns:a16="http://schemas.microsoft.com/office/drawing/2014/main" val="697981014"/>
                  </a:ext>
                </a:extLst>
              </a:tr>
              <a:tr h="2297716">
                <a:tc>
                  <a:txBody>
                    <a:bodyPr/>
                    <a:lstStyle/>
                    <a:p>
                      <a:pPr algn="ctr"/>
                      <a:r>
                        <a:rPr lang="en-IN" dirty="0">
                          <a:latin typeface="Bookman Old Style" panose="02050604050505020204" pitchFamily="18" charset="0"/>
                        </a:rPr>
                        <a:t>60</a:t>
                      </a:r>
                    </a:p>
                  </a:txBody>
                  <a:tcPr/>
                </a:tc>
                <a:tc>
                  <a:txBody>
                    <a:bodyPr/>
                    <a:lstStyle/>
                    <a:p>
                      <a:endParaRPr lang="en-IN" dirty="0"/>
                    </a:p>
                  </a:txBody>
                  <a:tcPr/>
                </a:tc>
                <a:extLst>
                  <a:ext uri="{0D108BD9-81ED-4DB2-BD59-A6C34878D82A}">
                    <a16:rowId xmlns:a16="http://schemas.microsoft.com/office/drawing/2014/main" val="1718098923"/>
                  </a:ext>
                </a:extLst>
              </a:tr>
            </a:tbl>
          </a:graphicData>
        </a:graphic>
      </p:graphicFrame>
      <p:sp>
        <p:nvSpPr>
          <p:cNvPr id="4" name="Date Placeholder 3">
            <a:extLst>
              <a:ext uri="{FF2B5EF4-FFF2-40B4-BE49-F238E27FC236}">
                <a16:creationId xmlns:a16="http://schemas.microsoft.com/office/drawing/2014/main" id="{9B8EE8AA-4695-C50B-C76F-4F9D74870CA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7601065-96E6-284D-7FBA-432AA0E61A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E1CF0D-04D7-201F-F681-517B5261BF59}"/>
              </a:ext>
            </a:extLst>
          </p:cNvPr>
          <p:cNvSpPr>
            <a:spLocks noGrp="1"/>
          </p:cNvSpPr>
          <p:nvPr>
            <p:ph type="sldNum" sz="quarter" idx="12"/>
          </p:nvPr>
        </p:nvSpPr>
        <p:spPr/>
        <p:txBody>
          <a:bodyPr/>
          <a:lstStyle/>
          <a:p>
            <a:endParaRPr lang="en-US" dirty="0"/>
          </a:p>
        </p:txBody>
      </p:sp>
      <p:pic>
        <p:nvPicPr>
          <p:cNvPr id="7" name="Picture 6">
            <a:extLst>
              <a:ext uri="{FF2B5EF4-FFF2-40B4-BE49-F238E27FC236}">
                <a16:creationId xmlns:a16="http://schemas.microsoft.com/office/drawing/2014/main" id="{07063000-DA20-7041-3309-0670FC9A8D9B}"/>
              </a:ext>
            </a:extLst>
          </p:cNvPr>
          <p:cNvPicPr>
            <a:picLocks noChangeAspect="1"/>
          </p:cNvPicPr>
          <p:nvPr/>
        </p:nvPicPr>
        <p:blipFill>
          <a:blip r:embed="rId2"/>
          <a:stretch>
            <a:fillRect/>
          </a:stretch>
        </p:blipFill>
        <p:spPr>
          <a:xfrm>
            <a:off x="4861250" y="1800808"/>
            <a:ext cx="6120882" cy="2136710"/>
          </a:xfrm>
          <a:prstGeom prst="rect">
            <a:avLst/>
          </a:prstGeom>
        </p:spPr>
      </p:pic>
      <p:pic>
        <p:nvPicPr>
          <p:cNvPr id="3" name="Picture 2">
            <a:extLst>
              <a:ext uri="{FF2B5EF4-FFF2-40B4-BE49-F238E27FC236}">
                <a16:creationId xmlns:a16="http://schemas.microsoft.com/office/drawing/2014/main" id="{87A0BE92-D1C2-B610-92D5-02AA2A805702}"/>
              </a:ext>
            </a:extLst>
          </p:cNvPr>
          <p:cNvPicPr>
            <a:picLocks noChangeAspect="1"/>
          </p:cNvPicPr>
          <p:nvPr/>
        </p:nvPicPr>
        <p:blipFill>
          <a:blip r:embed="rId3"/>
          <a:stretch>
            <a:fillRect/>
          </a:stretch>
        </p:blipFill>
        <p:spPr>
          <a:xfrm>
            <a:off x="9344921" y="0"/>
            <a:ext cx="2847079" cy="768163"/>
          </a:xfrm>
          <a:prstGeom prst="rect">
            <a:avLst/>
          </a:prstGeom>
        </p:spPr>
      </p:pic>
    </p:spTree>
    <p:extLst>
      <p:ext uri="{BB962C8B-B14F-4D97-AF65-F5344CB8AC3E}">
        <p14:creationId xmlns:p14="http://schemas.microsoft.com/office/powerpoint/2010/main" val="2011924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7D55-023B-31E2-6A34-7CA56C27820F}"/>
              </a:ext>
            </a:extLst>
          </p:cNvPr>
          <p:cNvSpPr>
            <a:spLocks noGrp="1"/>
          </p:cNvSpPr>
          <p:nvPr>
            <p:ph type="title"/>
          </p:nvPr>
        </p:nvSpPr>
        <p:spPr/>
        <p:txBody>
          <a:bodyPr/>
          <a:lstStyle/>
          <a:p>
            <a:pPr algn="ctr"/>
            <a:r>
              <a:rPr lang="en-IN" sz="3600" b="1" dirty="0">
                <a:latin typeface="Bookman Old Style" panose="02050604050505020204" pitchFamily="18" charset="0"/>
              </a:rPr>
              <a:t>EQUIVALENT CIRCUIT</a:t>
            </a:r>
            <a:br>
              <a:rPr lang="en-IN" sz="4400" b="1" dirty="0">
                <a:latin typeface="Bookman Old Style" panose="02050604050505020204" pitchFamily="18" charset="0"/>
              </a:rPr>
            </a:br>
            <a:endParaRPr lang="en-IN" dirty="0"/>
          </a:p>
        </p:txBody>
      </p:sp>
      <p:pic>
        <p:nvPicPr>
          <p:cNvPr id="7" name="Content Placeholder 6">
            <a:extLst>
              <a:ext uri="{FF2B5EF4-FFF2-40B4-BE49-F238E27FC236}">
                <a16:creationId xmlns:a16="http://schemas.microsoft.com/office/drawing/2014/main" id="{7F8CEEE4-EA1A-D975-1B88-FAF77EBF47B2}"/>
              </a:ext>
            </a:extLst>
          </p:cNvPr>
          <p:cNvPicPr>
            <a:picLocks noGrp="1" noChangeAspect="1"/>
          </p:cNvPicPr>
          <p:nvPr>
            <p:ph idx="1"/>
          </p:nvPr>
        </p:nvPicPr>
        <p:blipFill>
          <a:blip r:embed="rId2"/>
          <a:stretch>
            <a:fillRect/>
          </a:stretch>
        </p:blipFill>
        <p:spPr>
          <a:xfrm>
            <a:off x="9344921" y="136525"/>
            <a:ext cx="2847079" cy="768163"/>
          </a:xfrm>
          <a:prstGeom prst="rect">
            <a:avLst/>
          </a:prstGeom>
        </p:spPr>
      </p:pic>
      <p:sp>
        <p:nvSpPr>
          <p:cNvPr id="4" name="Date Placeholder 3">
            <a:extLst>
              <a:ext uri="{FF2B5EF4-FFF2-40B4-BE49-F238E27FC236}">
                <a16:creationId xmlns:a16="http://schemas.microsoft.com/office/drawing/2014/main" id="{76573BCE-58C5-F1E0-5FB8-E63DEF7F028E}"/>
              </a:ext>
            </a:extLst>
          </p:cNvPr>
          <p:cNvSpPr>
            <a:spLocks noGrp="1"/>
          </p:cNvSpPr>
          <p:nvPr>
            <p:ph type="dt" sz="half" idx="10"/>
          </p:nvPr>
        </p:nvSpPr>
        <p:spPr/>
        <p:txBody>
          <a:bodyPr/>
          <a:lstStyle/>
          <a:p>
            <a:fld id="{6E4B5E4B-CE3A-4BE9-9139-71F73CF09F4F}" type="datetime1">
              <a:rPr lang="en-US" smtClean="0"/>
              <a:t>6/19/2024</a:t>
            </a:fld>
            <a:endParaRPr lang="en-US"/>
          </a:p>
        </p:txBody>
      </p:sp>
      <p:sp>
        <p:nvSpPr>
          <p:cNvPr id="5" name="Footer Placeholder 4">
            <a:extLst>
              <a:ext uri="{FF2B5EF4-FFF2-40B4-BE49-F238E27FC236}">
                <a16:creationId xmlns:a16="http://schemas.microsoft.com/office/drawing/2014/main" id="{B09F670D-7525-604B-CEF3-1FF36DD807A3}"/>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5D429D22-39F1-0665-2E4F-5808885C0E28}"/>
              </a:ext>
            </a:extLst>
          </p:cNvPr>
          <p:cNvSpPr>
            <a:spLocks noGrp="1"/>
          </p:cNvSpPr>
          <p:nvPr>
            <p:ph type="sldNum" sz="quarter" idx="12"/>
          </p:nvPr>
        </p:nvSpPr>
        <p:spPr/>
        <p:txBody>
          <a:bodyPr/>
          <a:lstStyle/>
          <a:p>
            <a:fld id="{E2C42DB6-362B-439E-8437-3E8113B14E84}" type="slidenum">
              <a:rPr lang="en-US" smtClean="0"/>
              <a:t>12</a:t>
            </a:fld>
            <a:endParaRPr lang="en-US"/>
          </a:p>
        </p:txBody>
      </p:sp>
      <p:pic>
        <p:nvPicPr>
          <p:cNvPr id="8" name="Picture 7">
            <a:extLst>
              <a:ext uri="{FF2B5EF4-FFF2-40B4-BE49-F238E27FC236}">
                <a16:creationId xmlns:a16="http://schemas.microsoft.com/office/drawing/2014/main" id="{56F96918-C8C5-7BBD-EAEE-13B64D541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58459" y="1690688"/>
            <a:ext cx="6675082" cy="3016581"/>
          </a:xfrm>
          <a:prstGeom prst="rect">
            <a:avLst/>
          </a:prstGeom>
          <a:noFill/>
          <a:ln>
            <a:noFill/>
          </a:ln>
        </p:spPr>
      </p:pic>
    </p:spTree>
    <p:extLst>
      <p:ext uri="{BB962C8B-B14F-4D97-AF65-F5344CB8AC3E}">
        <p14:creationId xmlns:p14="http://schemas.microsoft.com/office/powerpoint/2010/main" val="291571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53A8E-3C00-40AA-9FE1-E69DC59E8A8D}"/>
              </a:ext>
            </a:extLst>
          </p:cNvPr>
          <p:cNvSpPr>
            <a:spLocks noGrp="1"/>
          </p:cNvSpPr>
          <p:nvPr>
            <p:ph type="title"/>
          </p:nvPr>
        </p:nvSpPr>
        <p:spPr/>
        <p:txBody>
          <a:bodyPr/>
          <a:lstStyle/>
          <a:p>
            <a:pPr algn="ctr"/>
            <a:r>
              <a:rPr lang="en-IN" dirty="0"/>
              <a:t> </a:t>
            </a:r>
            <a:r>
              <a:rPr lang="en-IN" sz="2400" b="1" dirty="0">
                <a:latin typeface="Bookman Old Style" panose="02050604050505020204" pitchFamily="18" charset="0"/>
              </a:rPr>
              <a:t>S-PARAMETERS OF EQUIVALENT CIRCUIT</a:t>
            </a:r>
          </a:p>
        </p:txBody>
      </p:sp>
      <p:sp>
        <p:nvSpPr>
          <p:cNvPr id="4" name="Date Placeholder 3">
            <a:extLst>
              <a:ext uri="{FF2B5EF4-FFF2-40B4-BE49-F238E27FC236}">
                <a16:creationId xmlns:a16="http://schemas.microsoft.com/office/drawing/2014/main" id="{504C1FC6-A1C1-7CB4-BC06-BB6A7564E8E5}"/>
              </a:ext>
            </a:extLst>
          </p:cNvPr>
          <p:cNvSpPr>
            <a:spLocks noGrp="1"/>
          </p:cNvSpPr>
          <p:nvPr>
            <p:ph type="dt" sz="half" idx="10"/>
          </p:nvPr>
        </p:nvSpPr>
        <p:spPr/>
        <p:txBody>
          <a:bodyPr/>
          <a:lstStyle/>
          <a:p>
            <a:fld id="{6E4B5E4B-CE3A-4BE9-9139-71F73CF09F4F}" type="datetime1">
              <a:rPr lang="en-US" smtClean="0"/>
              <a:t>6/19/2024</a:t>
            </a:fld>
            <a:endParaRPr lang="en-US"/>
          </a:p>
        </p:txBody>
      </p:sp>
      <p:sp>
        <p:nvSpPr>
          <p:cNvPr id="5" name="Footer Placeholder 4">
            <a:extLst>
              <a:ext uri="{FF2B5EF4-FFF2-40B4-BE49-F238E27FC236}">
                <a16:creationId xmlns:a16="http://schemas.microsoft.com/office/drawing/2014/main" id="{5F28D695-571F-5EBB-0A79-62E49F0D8406}"/>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2023780F-704B-CD58-4902-1EAB8973EF20}"/>
              </a:ext>
            </a:extLst>
          </p:cNvPr>
          <p:cNvSpPr>
            <a:spLocks noGrp="1"/>
          </p:cNvSpPr>
          <p:nvPr>
            <p:ph type="sldNum" sz="quarter" idx="12"/>
          </p:nvPr>
        </p:nvSpPr>
        <p:spPr/>
        <p:txBody>
          <a:bodyPr/>
          <a:lstStyle/>
          <a:p>
            <a:fld id="{E2C42DB6-362B-439E-8437-3E8113B14E84}" type="slidenum">
              <a:rPr lang="en-US" smtClean="0"/>
              <a:t>13</a:t>
            </a:fld>
            <a:endParaRPr lang="en-US"/>
          </a:p>
        </p:txBody>
      </p:sp>
      <p:pic>
        <p:nvPicPr>
          <p:cNvPr id="7" name="Content Placeholder 6">
            <a:extLst>
              <a:ext uri="{FF2B5EF4-FFF2-40B4-BE49-F238E27FC236}">
                <a16:creationId xmlns:a16="http://schemas.microsoft.com/office/drawing/2014/main" id="{AAAEBBD2-65D9-CB30-008D-9B22A73D1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0750" y="2534317"/>
            <a:ext cx="4610500" cy="2933954"/>
          </a:xfrm>
          <a:prstGeom prst="rect">
            <a:avLst/>
          </a:prstGeom>
        </p:spPr>
      </p:pic>
      <p:pic>
        <p:nvPicPr>
          <p:cNvPr id="3" name="Picture 2">
            <a:extLst>
              <a:ext uri="{FF2B5EF4-FFF2-40B4-BE49-F238E27FC236}">
                <a16:creationId xmlns:a16="http://schemas.microsoft.com/office/drawing/2014/main" id="{8EAB46AF-BB94-849A-3BE6-8051E2AE5CE4}"/>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2813945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1FE1-33B8-C714-82FB-4AA332F373B9}"/>
              </a:ext>
            </a:extLst>
          </p:cNvPr>
          <p:cNvSpPr>
            <a:spLocks noGrp="1"/>
          </p:cNvSpPr>
          <p:nvPr>
            <p:ph type="title"/>
          </p:nvPr>
        </p:nvSpPr>
        <p:spPr/>
        <p:txBody>
          <a:bodyPr>
            <a:normAutofit/>
          </a:bodyPr>
          <a:lstStyle/>
          <a:p>
            <a:pPr algn="ctr"/>
            <a:r>
              <a:rPr lang="en-IN" sz="2400" b="1" dirty="0">
                <a:latin typeface="Bookman Old Style" panose="02050604050505020204" pitchFamily="18" charset="0"/>
              </a:rPr>
              <a:t>OBSERVATION</a:t>
            </a:r>
          </a:p>
        </p:txBody>
      </p:sp>
      <p:sp>
        <p:nvSpPr>
          <p:cNvPr id="3" name="Content Placeholder 2">
            <a:extLst>
              <a:ext uri="{FF2B5EF4-FFF2-40B4-BE49-F238E27FC236}">
                <a16:creationId xmlns:a16="http://schemas.microsoft.com/office/drawing/2014/main" id="{647EC228-290F-FAD2-9720-1EC6C1ACEE21}"/>
              </a:ext>
            </a:extLst>
          </p:cNvPr>
          <p:cNvSpPr>
            <a:spLocks noGrp="1"/>
          </p:cNvSpPr>
          <p:nvPr>
            <p:ph idx="1"/>
          </p:nvPr>
        </p:nvSpPr>
        <p:spPr/>
        <p:txBody>
          <a:bodyPr>
            <a:normAutofit/>
          </a:bodyPr>
          <a:lstStyle/>
          <a:p>
            <a:r>
              <a:rPr lang="en-US" sz="2000" dirty="0">
                <a:latin typeface="Bookman Old Style" panose="02050604050505020204" pitchFamily="18" charset="0"/>
              </a:rPr>
              <a:t>At 3.6 GHz, S-parameter analysis indicates significant transmission or reflection, showcasing the unit cell's frequency selectivity here it is highly </a:t>
            </a:r>
            <a:r>
              <a:rPr lang="en-US" sz="2000" dirty="0" err="1">
                <a:latin typeface="Bookman Old Style" panose="02050604050505020204" pitchFamily="18" charset="0"/>
              </a:rPr>
              <a:t>reflectory</a:t>
            </a:r>
            <a:r>
              <a:rPr lang="en-US" sz="2000" dirty="0">
                <a:latin typeface="Bookman Old Style" panose="02050604050505020204" pitchFamily="18" charset="0"/>
              </a:rPr>
              <a:t> in 3.6 GHz. </a:t>
            </a:r>
          </a:p>
          <a:p>
            <a:r>
              <a:rPr lang="en-US" sz="2000" dirty="0">
                <a:latin typeface="Bookman Old Style" panose="02050604050505020204" pitchFamily="18" charset="0"/>
              </a:rPr>
              <a:t>This behavior signifies the unit cell's efficacy in managing specific frequency bands, crucial for optimizing 5G signal propagation.</a:t>
            </a:r>
          </a:p>
          <a:p>
            <a:r>
              <a:rPr lang="en-US" sz="2000" dirty="0">
                <a:latin typeface="Bookman Old Style" panose="02050604050505020204" pitchFamily="18" charset="0"/>
              </a:rPr>
              <a:t>Understanding S-parameter characteristics at this frequency aids in refining the unit cell design for enhanced performance.</a:t>
            </a:r>
          </a:p>
          <a:p>
            <a:r>
              <a:rPr lang="en-US" sz="2000" dirty="0">
                <a:latin typeface="Bookman Old Style" panose="02050604050505020204" pitchFamily="18" charset="0"/>
              </a:rPr>
              <a:t>Further optimization based on these observations can lead to improved spectrum utilization and overall 5G network efficiency.</a:t>
            </a:r>
            <a:endParaRPr lang="en-IN" sz="20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A438DFEC-9567-F60B-78CE-85C62AC5AFF1}"/>
              </a:ext>
            </a:extLst>
          </p:cNvPr>
          <p:cNvSpPr>
            <a:spLocks noGrp="1"/>
          </p:cNvSpPr>
          <p:nvPr>
            <p:ph type="dt" sz="half" idx="10"/>
          </p:nvPr>
        </p:nvSpPr>
        <p:spPr/>
        <p:txBody>
          <a:bodyPr/>
          <a:lstStyle/>
          <a:p>
            <a:fld id="{6E4B5E4B-CE3A-4BE9-9139-71F73CF09F4F}" type="datetime1">
              <a:rPr lang="en-US" smtClean="0"/>
              <a:t>6/19/2024</a:t>
            </a:fld>
            <a:endParaRPr lang="en-US"/>
          </a:p>
        </p:txBody>
      </p:sp>
      <p:sp>
        <p:nvSpPr>
          <p:cNvPr id="5" name="Footer Placeholder 4">
            <a:extLst>
              <a:ext uri="{FF2B5EF4-FFF2-40B4-BE49-F238E27FC236}">
                <a16:creationId xmlns:a16="http://schemas.microsoft.com/office/drawing/2014/main" id="{6B4B8C84-4D55-9CBB-0EB1-00EA0C762EA6}"/>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E33A694B-2FD4-D859-6287-A982D00B28E3}"/>
              </a:ext>
            </a:extLst>
          </p:cNvPr>
          <p:cNvSpPr>
            <a:spLocks noGrp="1"/>
          </p:cNvSpPr>
          <p:nvPr>
            <p:ph type="sldNum" sz="quarter" idx="12"/>
          </p:nvPr>
        </p:nvSpPr>
        <p:spPr/>
        <p:txBody>
          <a:bodyPr/>
          <a:lstStyle/>
          <a:p>
            <a:fld id="{E2C42DB6-362B-439E-8437-3E8113B14E84}" type="slidenum">
              <a:rPr lang="en-US" smtClean="0"/>
              <a:t>14</a:t>
            </a:fld>
            <a:endParaRPr lang="en-US"/>
          </a:p>
        </p:txBody>
      </p:sp>
      <p:pic>
        <p:nvPicPr>
          <p:cNvPr id="7" name="Picture 6">
            <a:extLst>
              <a:ext uri="{FF2B5EF4-FFF2-40B4-BE49-F238E27FC236}">
                <a16:creationId xmlns:a16="http://schemas.microsoft.com/office/drawing/2014/main" id="{D490DB1D-0B29-619D-177F-0544B2BC53F7}"/>
              </a:ext>
            </a:extLst>
          </p:cNvPr>
          <p:cNvPicPr>
            <a:picLocks noChangeAspect="1"/>
          </p:cNvPicPr>
          <p:nvPr/>
        </p:nvPicPr>
        <p:blipFill>
          <a:blip r:embed="rId2"/>
          <a:stretch>
            <a:fillRect/>
          </a:stretch>
        </p:blipFill>
        <p:spPr>
          <a:xfrm>
            <a:off x="9344921" y="185738"/>
            <a:ext cx="2847079" cy="768163"/>
          </a:xfrm>
          <a:prstGeom prst="rect">
            <a:avLst/>
          </a:prstGeom>
        </p:spPr>
      </p:pic>
    </p:spTree>
    <p:extLst>
      <p:ext uri="{BB962C8B-B14F-4D97-AF65-F5344CB8AC3E}">
        <p14:creationId xmlns:p14="http://schemas.microsoft.com/office/powerpoint/2010/main" val="3694438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8459-4026-7654-E103-24A343600071}"/>
              </a:ext>
            </a:extLst>
          </p:cNvPr>
          <p:cNvSpPr>
            <a:spLocks noGrp="1"/>
          </p:cNvSpPr>
          <p:nvPr>
            <p:ph type="title"/>
          </p:nvPr>
        </p:nvSpPr>
        <p:spPr>
          <a:xfrm>
            <a:off x="838200" y="587829"/>
            <a:ext cx="10515600" cy="1102859"/>
          </a:xfrm>
        </p:spPr>
        <p:txBody>
          <a:bodyPr>
            <a:normAutofit/>
          </a:bodyPr>
          <a:lstStyle/>
          <a:p>
            <a:pPr algn="ctr"/>
            <a:r>
              <a:rPr lang="en-IN" sz="3600" b="1" dirty="0">
                <a:latin typeface="Bookman Old Style" panose="02050604050505020204" pitchFamily="18" charset="0"/>
              </a:rPr>
              <a:t>FREQUENCY SELECTIVE SURAFCE</a:t>
            </a:r>
            <a:endParaRPr lang="en-IN" sz="3600" dirty="0"/>
          </a:p>
        </p:txBody>
      </p:sp>
      <p:sp>
        <p:nvSpPr>
          <p:cNvPr id="3" name="Content Placeholder 2">
            <a:extLst>
              <a:ext uri="{FF2B5EF4-FFF2-40B4-BE49-F238E27FC236}">
                <a16:creationId xmlns:a16="http://schemas.microsoft.com/office/drawing/2014/main" id="{35EAC281-3C65-8AD2-94F2-C23AC3A13902}"/>
              </a:ext>
            </a:extLst>
          </p:cNvPr>
          <p:cNvSpPr>
            <a:spLocks noGrp="1"/>
          </p:cNvSpPr>
          <p:nvPr>
            <p:ph idx="1"/>
          </p:nvPr>
        </p:nvSpPr>
        <p:spPr/>
        <p:txBody>
          <a:bodyPr/>
          <a:lstStyle/>
          <a:p>
            <a:pPr algn="ctr"/>
            <a:r>
              <a:rPr lang="en-US" sz="1800" b="1" dirty="0">
                <a:latin typeface="Bookman Old Style" panose="02050604050505020204" pitchFamily="18" charset="0"/>
              </a:rPr>
              <a:t>FREQUENCY SELECTIVE SURAFCE - DESIGN</a:t>
            </a:r>
            <a:endParaRPr lang="en-IN" sz="1800" dirty="0"/>
          </a:p>
          <a:p>
            <a:endParaRPr lang="en-IN" dirty="0"/>
          </a:p>
        </p:txBody>
      </p:sp>
      <p:sp>
        <p:nvSpPr>
          <p:cNvPr id="4" name="Date Placeholder 3">
            <a:extLst>
              <a:ext uri="{FF2B5EF4-FFF2-40B4-BE49-F238E27FC236}">
                <a16:creationId xmlns:a16="http://schemas.microsoft.com/office/drawing/2014/main" id="{AEC3CA1D-02F1-01C3-7168-0CFC2C4E6EF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7A073B73-83BF-3FBD-1FF8-9C2B6616E1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38557F-6315-E981-116A-F8B559B6A46F}"/>
              </a:ext>
            </a:extLst>
          </p:cNvPr>
          <p:cNvSpPr>
            <a:spLocks noGrp="1"/>
          </p:cNvSpPr>
          <p:nvPr>
            <p:ph type="sldNum" sz="quarter" idx="12"/>
          </p:nvPr>
        </p:nvSpPr>
        <p:spPr/>
        <p:txBody>
          <a:bodyPr/>
          <a:lstStyle/>
          <a:p>
            <a:endParaRPr lang="en-US" dirty="0"/>
          </a:p>
        </p:txBody>
      </p:sp>
      <p:pic>
        <p:nvPicPr>
          <p:cNvPr id="8" name="Picture 7">
            <a:extLst>
              <a:ext uri="{FF2B5EF4-FFF2-40B4-BE49-F238E27FC236}">
                <a16:creationId xmlns:a16="http://schemas.microsoft.com/office/drawing/2014/main" id="{D6520DAA-001D-971E-2109-678C3FCA2681}"/>
              </a:ext>
            </a:extLst>
          </p:cNvPr>
          <p:cNvPicPr>
            <a:picLocks noChangeAspect="1"/>
          </p:cNvPicPr>
          <p:nvPr/>
        </p:nvPicPr>
        <p:blipFill>
          <a:blip r:embed="rId2"/>
          <a:stretch>
            <a:fillRect/>
          </a:stretch>
        </p:blipFill>
        <p:spPr>
          <a:xfrm>
            <a:off x="4426141" y="2170134"/>
            <a:ext cx="3652614" cy="3662320"/>
          </a:xfrm>
          <a:prstGeom prst="rect">
            <a:avLst/>
          </a:prstGeom>
        </p:spPr>
      </p:pic>
      <p:pic>
        <p:nvPicPr>
          <p:cNvPr id="7" name="Picture 6">
            <a:extLst>
              <a:ext uri="{FF2B5EF4-FFF2-40B4-BE49-F238E27FC236}">
                <a16:creationId xmlns:a16="http://schemas.microsoft.com/office/drawing/2014/main" id="{377C2BA8-17F9-6094-08D9-9651486158B0}"/>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1495357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1F6C-406B-D242-731A-DD24A8D5C4F8}"/>
              </a:ext>
            </a:extLst>
          </p:cNvPr>
          <p:cNvSpPr>
            <a:spLocks noGrp="1"/>
          </p:cNvSpPr>
          <p:nvPr>
            <p:ph type="title"/>
          </p:nvPr>
        </p:nvSpPr>
        <p:spPr/>
        <p:txBody>
          <a:bodyPr>
            <a:normAutofit/>
          </a:bodyPr>
          <a:lstStyle/>
          <a:p>
            <a:pPr algn="ctr"/>
            <a:r>
              <a:rPr lang="en-IN" sz="2400" b="1" dirty="0">
                <a:latin typeface="Bookman Old Style" panose="02050604050505020204" pitchFamily="18" charset="0"/>
              </a:rPr>
              <a:t>DESIGN</a:t>
            </a:r>
          </a:p>
        </p:txBody>
      </p:sp>
      <p:sp>
        <p:nvSpPr>
          <p:cNvPr id="3" name="Content Placeholder 2">
            <a:extLst>
              <a:ext uri="{FF2B5EF4-FFF2-40B4-BE49-F238E27FC236}">
                <a16:creationId xmlns:a16="http://schemas.microsoft.com/office/drawing/2014/main" id="{B8B41C3C-B1E6-6C41-A7D1-7255810BAC66}"/>
              </a:ext>
            </a:extLst>
          </p:cNvPr>
          <p:cNvSpPr>
            <a:spLocks noGrp="1"/>
          </p:cNvSpPr>
          <p:nvPr>
            <p:ph idx="1"/>
          </p:nvPr>
        </p:nvSpPr>
        <p:spPr/>
        <p:txBody>
          <a:bodyPr>
            <a:normAutofit fontScale="70000" lnSpcReduction="20000"/>
          </a:bodyPr>
          <a:lstStyle/>
          <a:p>
            <a:pPr marL="0" indent="0">
              <a:buNone/>
            </a:pPr>
            <a:r>
              <a:rPr lang="en-US" sz="2400" b="1" dirty="0">
                <a:latin typeface="Bookman Old Style" panose="02050604050505020204" pitchFamily="18" charset="0"/>
              </a:rPr>
              <a:t>MATERIALS USED:</a:t>
            </a:r>
          </a:p>
          <a:p>
            <a:pPr marL="0" indent="0">
              <a:buNone/>
            </a:pPr>
            <a:r>
              <a:rPr lang="en-US" sz="2400" dirty="0">
                <a:latin typeface="Bookman Old Style" panose="02050604050505020204" pitchFamily="18" charset="0"/>
              </a:rPr>
              <a:t>SUBSTRATE – Polyimide(THICKNESS – 0.1mm)</a:t>
            </a:r>
          </a:p>
          <a:p>
            <a:pPr marL="0" indent="0">
              <a:buNone/>
            </a:pPr>
            <a:r>
              <a:rPr lang="en-US" sz="2400" dirty="0">
                <a:latin typeface="Bookman Old Style" panose="02050604050505020204" pitchFamily="18" charset="0"/>
              </a:rPr>
              <a:t>GROUND – Copper(THICKNESS – 0.035mm)</a:t>
            </a:r>
          </a:p>
          <a:p>
            <a:pPr marL="0" indent="0">
              <a:buNone/>
            </a:pPr>
            <a:r>
              <a:rPr lang="en-US" sz="2400" b="1" dirty="0">
                <a:latin typeface="Bookman Old Style" panose="02050604050505020204" pitchFamily="18" charset="0"/>
              </a:rPr>
              <a:t>DIMENSIONS :</a:t>
            </a:r>
          </a:p>
          <a:p>
            <a:pPr marL="0" indent="0">
              <a:buNone/>
            </a:pPr>
            <a:r>
              <a:rPr lang="en-IN" sz="2800" dirty="0">
                <a:latin typeface="Bookman Old Style" panose="02050604050505020204" pitchFamily="18" charset="0"/>
              </a:rPr>
              <a:t>Total Substrate length - 184 mm</a:t>
            </a:r>
          </a:p>
          <a:p>
            <a:pPr marL="0" indent="0">
              <a:buNone/>
            </a:pPr>
            <a:r>
              <a:rPr lang="en-IN" sz="2800" dirty="0">
                <a:latin typeface="Bookman Old Style" panose="02050604050505020204" pitchFamily="18" charset="0"/>
              </a:rPr>
              <a:t>Total Substrate width  - 184 mm</a:t>
            </a:r>
          </a:p>
          <a:p>
            <a:pPr marL="0" indent="0">
              <a:buNone/>
            </a:pPr>
            <a:r>
              <a:rPr lang="en-IN" sz="2800" dirty="0">
                <a:latin typeface="Bookman Old Style" panose="02050604050505020204" pitchFamily="18" charset="0"/>
              </a:rPr>
              <a:t>Thickness of substrate - 0.1 mm</a:t>
            </a:r>
          </a:p>
          <a:p>
            <a:pPr marL="0" indent="0">
              <a:buNone/>
            </a:pPr>
            <a:r>
              <a:rPr lang="en-IN" sz="2800" dirty="0">
                <a:latin typeface="Bookman Old Style" panose="02050604050505020204" pitchFamily="18" charset="0"/>
              </a:rPr>
              <a:t>Outer radius  - 17.5 mm</a:t>
            </a:r>
          </a:p>
          <a:p>
            <a:pPr marL="0" indent="0">
              <a:buNone/>
            </a:pPr>
            <a:r>
              <a:rPr lang="en-IN" sz="2800" dirty="0">
                <a:latin typeface="Bookman Old Style" panose="02050604050505020204" pitchFamily="18" charset="0"/>
              </a:rPr>
              <a:t>Inner radius   - 13.5 mm</a:t>
            </a:r>
          </a:p>
          <a:p>
            <a:pPr marL="0" indent="0">
              <a:buNone/>
            </a:pPr>
            <a:r>
              <a:rPr lang="en-IN" sz="2800" dirty="0">
                <a:latin typeface="Bookman Old Style" panose="02050604050505020204" pitchFamily="18" charset="0"/>
              </a:rPr>
              <a:t>Thickness       - 0.035 mm</a:t>
            </a:r>
          </a:p>
          <a:p>
            <a:pPr marL="0" indent="0">
              <a:buNone/>
            </a:pPr>
            <a:r>
              <a:rPr lang="en-IN" sz="2800" dirty="0">
                <a:latin typeface="Bookman Old Style" panose="02050604050505020204" pitchFamily="18" charset="0"/>
              </a:rPr>
              <a:t>Outer radius  - 9 mm</a:t>
            </a:r>
          </a:p>
          <a:p>
            <a:pPr marL="0" indent="0">
              <a:buNone/>
            </a:pPr>
            <a:r>
              <a:rPr lang="en-IN" sz="2800" dirty="0">
                <a:latin typeface="Bookman Old Style" panose="02050604050505020204" pitchFamily="18" charset="0"/>
              </a:rPr>
              <a:t>Inner radius   - 5 mm</a:t>
            </a:r>
          </a:p>
          <a:p>
            <a:pPr marL="0" indent="0">
              <a:buNone/>
            </a:pPr>
            <a:r>
              <a:rPr lang="en-IN" sz="2800" dirty="0">
                <a:latin typeface="Bookman Old Style" panose="02050604050505020204" pitchFamily="18" charset="0"/>
              </a:rPr>
              <a:t>Thickness       : 0.035 mm</a:t>
            </a:r>
            <a:endParaRPr lang="en-IN" dirty="0"/>
          </a:p>
        </p:txBody>
      </p:sp>
      <p:sp>
        <p:nvSpPr>
          <p:cNvPr id="4" name="Date Placeholder 3">
            <a:extLst>
              <a:ext uri="{FF2B5EF4-FFF2-40B4-BE49-F238E27FC236}">
                <a16:creationId xmlns:a16="http://schemas.microsoft.com/office/drawing/2014/main" id="{218A4B8D-E899-732D-5CF7-650FBD12617B}"/>
              </a:ext>
            </a:extLst>
          </p:cNvPr>
          <p:cNvSpPr>
            <a:spLocks noGrp="1"/>
          </p:cNvSpPr>
          <p:nvPr>
            <p:ph type="dt" sz="half" idx="10"/>
          </p:nvPr>
        </p:nvSpPr>
        <p:spPr/>
        <p:txBody>
          <a:bodyPr/>
          <a:lstStyle/>
          <a:p>
            <a:fld id="{6E4B5E4B-CE3A-4BE9-9139-71F73CF09F4F}" type="datetime1">
              <a:rPr lang="en-US" smtClean="0"/>
              <a:t>6/19/2024</a:t>
            </a:fld>
            <a:endParaRPr lang="en-US"/>
          </a:p>
        </p:txBody>
      </p:sp>
      <p:sp>
        <p:nvSpPr>
          <p:cNvPr id="5" name="Footer Placeholder 4">
            <a:extLst>
              <a:ext uri="{FF2B5EF4-FFF2-40B4-BE49-F238E27FC236}">
                <a16:creationId xmlns:a16="http://schemas.microsoft.com/office/drawing/2014/main" id="{B418A219-D3EA-FEEF-25C3-782B4444A801}"/>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1F54D77C-E368-72C1-1738-C9AA044AA31E}"/>
              </a:ext>
            </a:extLst>
          </p:cNvPr>
          <p:cNvSpPr>
            <a:spLocks noGrp="1"/>
          </p:cNvSpPr>
          <p:nvPr>
            <p:ph type="sldNum" sz="quarter" idx="12"/>
          </p:nvPr>
        </p:nvSpPr>
        <p:spPr/>
        <p:txBody>
          <a:bodyPr/>
          <a:lstStyle/>
          <a:p>
            <a:fld id="{E2C42DB6-362B-439E-8437-3E8113B14E84}" type="slidenum">
              <a:rPr lang="en-US" smtClean="0"/>
              <a:t>16</a:t>
            </a:fld>
            <a:endParaRPr lang="en-US"/>
          </a:p>
        </p:txBody>
      </p:sp>
      <p:pic>
        <p:nvPicPr>
          <p:cNvPr id="7" name="Picture 6">
            <a:extLst>
              <a:ext uri="{FF2B5EF4-FFF2-40B4-BE49-F238E27FC236}">
                <a16:creationId xmlns:a16="http://schemas.microsoft.com/office/drawing/2014/main" id="{F89187B5-FDC9-9995-15DC-D72522AE8678}"/>
              </a:ext>
            </a:extLst>
          </p:cNvPr>
          <p:cNvPicPr>
            <a:picLocks noChangeAspect="1"/>
          </p:cNvPicPr>
          <p:nvPr/>
        </p:nvPicPr>
        <p:blipFill>
          <a:blip r:embed="rId2"/>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2916806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4915-174E-C751-29A7-16229B9AF22A}"/>
              </a:ext>
            </a:extLst>
          </p:cNvPr>
          <p:cNvSpPr>
            <a:spLocks noGrp="1"/>
          </p:cNvSpPr>
          <p:nvPr>
            <p:ph type="title"/>
          </p:nvPr>
        </p:nvSpPr>
        <p:spPr/>
        <p:txBody>
          <a:bodyPr>
            <a:normAutofit/>
          </a:bodyPr>
          <a:lstStyle/>
          <a:p>
            <a:pPr algn="ctr"/>
            <a:r>
              <a:rPr lang="en-US" sz="2400" b="1" dirty="0">
                <a:latin typeface="Bookman Old Style" panose="02050604050505020204" pitchFamily="18" charset="0"/>
              </a:rPr>
              <a:t>OUTPUT </a:t>
            </a:r>
            <a:br>
              <a:rPr lang="en-US" sz="2400" b="1" dirty="0">
                <a:latin typeface="Bookman Old Style" panose="02050604050505020204" pitchFamily="18" charset="0"/>
              </a:rPr>
            </a:br>
            <a:r>
              <a:rPr lang="en-US" sz="2400" b="1" dirty="0">
                <a:latin typeface="Bookman Old Style" panose="02050604050505020204" pitchFamily="18" charset="0"/>
              </a:rPr>
              <a:t>S PARAMETERS – FREQUENCY SELECTIVE SURFACE</a:t>
            </a:r>
            <a:endParaRPr lang="en-IN" sz="24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370290A7-2F0E-17C9-D611-C4084985613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40431C4-A15D-4BA5-F80B-2A46CE2C7E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D8F7BD-7917-D506-9BCF-856AA3191700}"/>
              </a:ext>
            </a:extLst>
          </p:cNvPr>
          <p:cNvSpPr>
            <a:spLocks noGrp="1"/>
          </p:cNvSpPr>
          <p:nvPr>
            <p:ph type="sldNum" sz="quarter" idx="12"/>
          </p:nvPr>
        </p:nvSpPr>
        <p:spPr/>
        <p:txBody>
          <a:bodyPr/>
          <a:lstStyle/>
          <a:p>
            <a:endParaRPr lang="en-US" dirty="0"/>
          </a:p>
        </p:txBody>
      </p:sp>
      <p:sp>
        <p:nvSpPr>
          <p:cNvPr id="7" name="Content Placeholder 6">
            <a:extLst>
              <a:ext uri="{FF2B5EF4-FFF2-40B4-BE49-F238E27FC236}">
                <a16:creationId xmlns:a16="http://schemas.microsoft.com/office/drawing/2014/main" id="{65878520-6E58-86EF-A7F4-3F63CD1D2FC1}"/>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420D26B6-F7F2-DA02-8598-0EC89F2C2112}"/>
              </a:ext>
            </a:extLst>
          </p:cNvPr>
          <p:cNvPicPr>
            <a:picLocks noChangeAspect="1"/>
          </p:cNvPicPr>
          <p:nvPr/>
        </p:nvPicPr>
        <p:blipFill>
          <a:blip r:embed="rId2"/>
          <a:stretch>
            <a:fillRect/>
          </a:stretch>
        </p:blipFill>
        <p:spPr>
          <a:xfrm>
            <a:off x="838200" y="2435289"/>
            <a:ext cx="10143388" cy="3540908"/>
          </a:xfrm>
          <a:prstGeom prst="rect">
            <a:avLst/>
          </a:prstGeom>
        </p:spPr>
      </p:pic>
      <p:pic>
        <p:nvPicPr>
          <p:cNvPr id="9" name="Picture 8">
            <a:extLst>
              <a:ext uri="{FF2B5EF4-FFF2-40B4-BE49-F238E27FC236}">
                <a16:creationId xmlns:a16="http://schemas.microsoft.com/office/drawing/2014/main" id="{050EE8CD-D720-47B2-7F01-A4E34456CFFE}"/>
              </a:ext>
            </a:extLst>
          </p:cNvPr>
          <p:cNvPicPr>
            <a:picLocks noChangeAspect="1"/>
          </p:cNvPicPr>
          <p:nvPr/>
        </p:nvPicPr>
        <p:blipFill>
          <a:blip r:embed="rId3"/>
          <a:stretch>
            <a:fillRect/>
          </a:stretch>
        </p:blipFill>
        <p:spPr>
          <a:xfrm>
            <a:off x="9344921" y="113640"/>
            <a:ext cx="2847079" cy="768163"/>
          </a:xfrm>
          <a:prstGeom prst="rect">
            <a:avLst/>
          </a:prstGeom>
        </p:spPr>
      </p:pic>
    </p:spTree>
    <p:extLst>
      <p:ext uri="{BB962C8B-B14F-4D97-AF65-F5344CB8AC3E}">
        <p14:creationId xmlns:p14="http://schemas.microsoft.com/office/powerpoint/2010/main" val="3316415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1CA7-F8B0-3C4A-CCB4-FAAF4689DD03}"/>
              </a:ext>
            </a:extLst>
          </p:cNvPr>
          <p:cNvSpPr>
            <a:spLocks noGrp="1"/>
          </p:cNvSpPr>
          <p:nvPr>
            <p:ph type="title"/>
          </p:nvPr>
        </p:nvSpPr>
        <p:spPr/>
        <p:txBody>
          <a:bodyPr>
            <a:normAutofit/>
          </a:bodyPr>
          <a:lstStyle/>
          <a:p>
            <a:pPr algn="ctr"/>
            <a:r>
              <a:rPr lang="en-IN" sz="2400" b="1" dirty="0">
                <a:latin typeface="Bookman Old Style" panose="02050604050505020204" pitchFamily="18" charset="0"/>
                <a:cs typeface="Times New Roman" panose="02020603050405020304" pitchFamily="18" charset="0"/>
              </a:rPr>
              <a:t>OBSERVATIONS</a:t>
            </a:r>
          </a:p>
        </p:txBody>
      </p:sp>
      <p:sp>
        <p:nvSpPr>
          <p:cNvPr id="3" name="Content Placeholder 2">
            <a:extLst>
              <a:ext uri="{FF2B5EF4-FFF2-40B4-BE49-F238E27FC236}">
                <a16:creationId xmlns:a16="http://schemas.microsoft.com/office/drawing/2014/main" id="{DB2810CB-23CF-E529-6999-04EF8CE95EF0}"/>
              </a:ext>
            </a:extLst>
          </p:cNvPr>
          <p:cNvSpPr>
            <a:spLocks noGrp="1"/>
          </p:cNvSpPr>
          <p:nvPr>
            <p:ph idx="1"/>
          </p:nvPr>
        </p:nvSpPr>
        <p:spPr>
          <a:xfrm>
            <a:off x="142875" y="1825625"/>
            <a:ext cx="11849099" cy="4351338"/>
          </a:xfrm>
        </p:spPr>
        <p:txBody>
          <a:bodyPr>
            <a:normAutofit/>
          </a:bodyPr>
          <a:lstStyle/>
          <a:p>
            <a:pPr algn="just"/>
            <a:r>
              <a:rPr lang="en-IN" sz="2000" dirty="0">
                <a:latin typeface="Bookman Old Style" panose="02050604050505020204" pitchFamily="18" charset="0"/>
                <a:cs typeface="Times New Roman" panose="02020603050405020304" pitchFamily="18" charset="0"/>
              </a:rPr>
              <a:t>S11 – Reflection Coefficient</a:t>
            </a:r>
          </a:p>
          <a:p>
            <a:pPr marL="0" indent="0" algn="just">
              <a:buNone/>
            </a:pPr>
            <a:r>
              <a:rPr lang="en-IN" sz="2000" dirty="0">
                <a:latin typeface="Bookman Old Style" panose="02050604050505020204" pitchFamily="18" charset="0"/>
                <a:cs typeface="Times New Roman" panose="02020603050405020304" pitchFamily="18" charset="0"/>
              </a:rPr>
              <a:t> In our case it is almost 100 percent reflective</a:t>
            </a:r>
          </a:p>
          <a:p>
            <a:pPr marL="0" indent="0" algn="just">
              <a:buNone/>
            </a:pPr>
            <a:endParaRPr lang="en-IN" sz="2000" dirty="0">
              <a:latin typeface="Bookman Old Style" panose="02050604050505020204" pitchFamily="18" charset="0"/>
              <a:cs typeface="Times New Roman" panose="02020603050405020304" pitchFamily="18" charset="0"/>
            </a:endParaRPr>
          </a:p>
          <a:p>
            <a:pPr algn="just"/>
            <a:r>
              <a:rPr lang="en-IN" sz="2000" dirty="0">
                <a:latin typeface="Bookman Old Style" panose="02050604050505020204" pitchFamily="18" charset="0"/>
                <a:cs typeface="Times New Roman" panose="02020603050405020304" pitchFamily="18" charset="0"/>
              </a:rPr>
              <a:t>S21 – Transmission Coefficient</a:t>
            </a:r>
          </a:p>
          <a:p>
            <a:pPr marL="0" indent="0" algn="just">
              <a:buNone/>
            </a:pPr>
            <a:r>
              <a:rPr lang="en-IN" sz="2000" dirty="0">
                <a:latin typeface="Bookman Old Style" panose="02050604050505020204" pitchFamily="18" charset="0"/>
                <a:cs typeface="Times New Roman" panose="02020603050405020304" pitchFamily="18" charset="0"/>
              </a:rPr>
              <a:t>Denotes how much incident power is transmitted in the other side of the unit  cell. The value here is negative which means that very less power has been transmitted from one side to another side.</a:t>
            </a:r>
          </a:p>
          <a:p>
            <a:pPr marL="0" indent="0" algn="just">
              <a:buNone/>
            </a:pPr>
            <a:endParaRPr lang="en-IN" sz="2000" dirty="0">
              <a:latin typeface="Bookman Old Style" panose="02050604050505020204" pitchFamily="18" charset="0"/>
              <a:cs typeface="Times New Roman" panose="02020603050405020304" pitchFamily="18" charset="0"/>
            </a:endParaRPr>
          </a:p>
          <a:p>
            <a:pPr marL="0" indent="0" algn="just">
              <a:buNone/>
            </a:pPr>
            <a:r>
              <a:rPr lang="en-IN" sz="2000" dirty="0">
                <a:latin typeface="Bookman Old Style" panose="02050604050505020204" pitchFamily="18" charset="0"/>
                <a:cs typeface="Times New Roman" panose="02020603050405020304" pitchFamily="18" charset="0"/>
              </a:rPr>
              <a:t>This implies that the unit cell designed is reflective in nature</a:t>
            </a:r>
          </a:p>
        </p:txBody>
      </p:sp>
      <p:sp>
        <p:nvSpPr>
          <p:cNvPr id="4" name="Date Placeholder 3">
            <a:extLst>
              <a:ext uri="{FF2B5EF4-FFF2-40B4-BE49-F238E27FC236}">
                <a16:creationId xmlns:a16="http://schemas.microsoft.com/office/drawing/2014/main" id="{15A7CA78-4A71-5A8D-8B96-FD09CF22367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E4E27A9-C7A9-81FD-49E1-93EE17BC11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65E409-483E-AB7F-1FAD-58E4D62051BD}"/>
              </a:ext>
            </a:extLst>
          </p:cNvPr>
          <p:cNvSpPr>
            <a:spLocks noGrp="1"/>
          </p:cNvSpPr>
          <p:nvPr>
            <p:ph type="sldNum" sz="quarter" idx="12"/>
          </p:nvPr>
        </p:nvSpPr>
        <p:spPr/>
        <p:txBody>
          <a:bodyPr/>
          <a:lstStyle/>
          <a:p>
            <a:endParaRPr lang="en-US" dirty="0"/>
          </a:p>
        </p:txBody>
      </p:sp>
      <p:pic>
        <p:nvPicPr>
          <p:cNvPr id="7" name="Picture 6">
            <a:extLst>
              <a:ext uri="{FF2B5EF4-FFF2-40B4-BE49-F238E27FC236}">
                <a16:creationId xmlns:a16="http://schemas.microsoft.com/office/drawing/2014/main" id="{F2646647-CBFE-8085-F239-7BEB0D2D27E0}"/>
              </a:ext>
            </a:extLst>
          </p:cNvPr>
          <p:cNvPicPr>
            <a:picLocks noChangeAspect="1"/>
          </p:cNvPicPr>
          <p:nvPr/>
        </p:nvPicPr>
        <p:blipFill>
          <a:blip r:embed="rId2"/>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694391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8EA5-2A27-69FF-4E9F-2CE6C327E983}"/>
              </a:ext>
            </a:extLst>
          </p:cNvPr>
          <p:cNvSpPr>
            <a:spLocks noGrp="1"/>
          </p:cNvSpPr>
          <p:nvPr>
            <p:ph type="title"/>
          </p:nvPr>
        </p:nvSpPr>
        <p:spPr/>
        <p:txBody>
          <a:bodyPr>
            <a:normAutofit/>
          </a:bodyPr>
          <a:lstStyle/>
          <a:p>
            <a:pPr algn="ctr"/>
            <a:r>
              <a:rPr lang="en-US" sz="2400" b="1" dirty="0">
                <a:latin typeface="Bookman Old Style" panose="02050604050505020204" pitchFamily="18" charset="0"/>
              </a:rPr>
              <a:t>FSS – RADIATION PATTERN</a:t>
            </a:r>
            <a:endParaRPr lang="en-IN" sz="24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8D908A7F-F532-1404-D231-E1FA420DC46D}"/>
              </a:ext>
            </a:extLst>
          </p:cNvPr>
          <p:cNvSpPr>
            <a:spLocks noGrp="1"/>
          </p:cNvSpPr>
          <p:nvPr>
            <p:ph type="dt" sz="half" idx="10"/>
          </p:nvPr>
        </p:nvSpPr>
        <p:spPr/>
        <p:txBody>
          <a:bodyPr/>
          <a:lstStyle/>
          <a:p>
            <a:fld id="{6E4B5E4B-CE3A-4BE9-9139-71F73CF09F4F}" type="datetime1">
              <a:rPr lang="en-US" smtClean="0"/>
              <a:t>6/19/2024</a:t>
            </a:fld>
            <a:endParaRPr lang="en-US"/>
          </a:p>
        </p:txBody>
      </p:sp>
      <p:sp>
        <p:nvSpPr>
          <p:cNvPr id="5" name="Footer Placeholder 4">
            <a:extLst>
              <a:ext uri="{FF2B5EF4-FFF2-40B4-BE49-F238E27FC236}">
                <a16:creationId xmlns:a16="http://schemas.microsoft.com/office/drawing/2014/main" id="{597D2321-36D4-151D-48AD-8918F7D7A921}"/>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9BAF9581-C640-343D-617D-84510D87819E}"/>
              </a:ext>
            </a:extLst>
          </p:cNvPr>
          <p:cNvSpPr>
            <a:spLocks noGrp="1"/>
          </p:cNvSpPr>
          <p:nvPr>
            <p:ph type="sldNum" sz="quarter" idx="12"/>
          </p:nvPr>
        </p:nvSpPr>
        <p:spPr/>
        <p:txBody>
          <a:bodyPr/>
          <a:lstStyle/>
          <a:p>
            <a:fld id="{E2C42DB6-362B-439E-8437-3E8113B14E84}" type="slidenum">
              <a:rPr lang="en-US" smtClean="0"/>
              <a:t>19</a:t>
            </a:fld>
            <a:endParaRPr lang="en-US"/>
          </a:p>
        </p:txBody>
      </p:sp>
      <p:pic>
        <p:nvPicPr>
          <p:cNvPr id="7" name="Content Placeholder 6">
            <a:extLst>
              <a:ext uri="{FF2B5EF4-FFF2-40B4-BE49-F238E27FC236}">
                <a16:creationId xmlns:a16="http://schemas.microsoft.com/office/drawing/2014/main" id="{478EA47E-7480-0D06-9DB2-DF10122F6E85}"/>
              </a:ext>
            </a:extLst>
          </p:cNvPr>
          <p:cNvPicPr>
            <a:picLocks noGrp="1" noChangeAspect="1"/>
          </p:cNvPicPr>
          <p:nvPr>
            <p:ph idx="1"/>
          </p:nvPr>
        </p:nvPicPr>
        <p:blipFill>
          <a:blip r:embed="rId2"/>
          <a:stretch>
            <a:fillRect/>
          </a:stretch>
        </p:blipFill>
        <p:spPr>
          <a:xfrm>
            <a:off x="3224117" y="1825625"/>
            <a:ext cx="5743765" cy="4351338"/>
          </a:xfrm>
          <a:prstGeom prst="rect">
            <a:avLst/>
          </a:prstGeom>
        </p:spPr>
      </p:pic>
      <p:pic>
        <p:nvPicPr>
          <p:cNvPr id="3" name="Picture 2">
            <a:extLst>
              <a:ext uri="{FF2B5EF4-FFF2-40B4-BE49-F238E27FC236}">
                <a16:creationId xmlns:a16="http://schemas.microsoft.com/office/drawing/2014/main" id="{DED5F45E-146E-FED0-356A-01D2A5F5CF46}"/>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16308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340580-3372-4838-B724-36C608514F75}"/>
              </a:ext>
            </a:extLst>
          </p:cNvPr>
          <p:cNvSpPr>
            <a:spLocks noGrp="1"/>
          </p:cNvSpPr>
          <p:nvPr>
            <p:ph type="sldNum" sz="quarter" idx="12"/>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C45C45D-5590-4E73-87FB-839E8EF145DE}"/>
              </a:ext>
            </a:extLst>
          </p:cNvPr>
          <p:cNvSpPr txBox="1"/>
          <p:nvPr/>
        </p:nvSpPr>
        <p:spPr>
          <a:xfrm>
            <a:off x="980661" y="972600"/>
            <a:ext cx="6377067" cy="4001095"/>
          </a:xfrm>
          <a:prstGeom prst="rect">
            <a:avLst/>
          </a:prstGeom>
          <a:noFill/>
        </p:spPr>
        <p:txBody>
          <a:bodyPr wrap="none" rtlCol="0">
            <a:spAutoFit/>
          </a:bodyPr>
          <a:lstStyle/>
          <a:p>
            <a:r>
              <a:rPr lang="en-US" sz="3600" b="1" dirty="0">
                <a:latin typeface="Bookman Old Style" panose="02050604050505020204" pitchFamily="18" charset="0"/>
                <a:cs typeface="Times New Roman" panose="02020603050405020304" pitchFamily="18" charset="0"/>
              </a:rPr>
              <a:t>PRESENTATION OUTLINE</a:t>
            </a:r>
          </a:p>
          <a:p>
            <a:endParaRPr lang="en-US" dirty="0">
              <a:latin typeface="Bookman Old Style" panose="020506040505050202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Background and Problem Statement</a:t>
            </a:r>
          </a:p>
          <a:p>
            <a:pPr marL="285750" indent="-285750">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Objective of the work</a:t>
            </a:r>
          </a:p>
          <a:p>
            <a:pPr marL="285750" indent="-285750">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Unit cell</a:t>
            </a:r>
          </a:p>
          <a:p>
            <a:pPr marL="285750" indent="-285750">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Equivalent Circuit</a:t>
            </a:r>
          </a:p>
          <a:p>
            <a:pPr marL="285750" indent="-285750">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Frequency selective surface</a:t>
            </a:r>
          </a:p>
          <a:p>
            <a:pPr marL="285750" indent="-285750">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Antenna</a:t>
            </a:r>
          </a:p>
          <a:p>
            <a:pPr marL="285750" indent="-285750">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FSS on top of antenna</a:t>
            </a:r>
          </a:p>
          <a:p>
            <a:pPr marL="285750" indent="-285750">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Literature Survey</a:t>
            </a:r>
          </a:p>
          <a:p>
            <a:pPr marL="285750" indent="-285750">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Time line activity</a:t>
            </a:r>
          </a:p>
          <a:p>
            <a:pPr marL="285750" indent="-285750">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Reference</a:t>
            </a:r>
          </a:p>
        </p:txBody>
      </p:sp>
      <p:pic>
        <p:nvPicPr>
          <p:cNvPr id="2" name="Picture 1">
            <a:extLst>
              <a:ext uri="{FF2B5EF4-FFF2-40B4-BE49-F238E27FC236}">
                <a16:creationId xmlns:a16="http://schemas.microsoft.com/office/drawing/2014/main" id="{013BAAF8-18D0-BF70-E1AD-D4992B81E24F}"/>
              </a:ext>
            </a:extLst>
          </p:cNvPr>
          <p:cNvPicPr>
            <a:picLocks noChangeAspect="1"/>
          </p:cNvPicPr>
          <p:nvPr/>
        </p:nvPicPr>
        <p:blipFill>
          <a:blip r:embed="rId2"/>
          <a:stretch>
            <a:fillRect/>
          </a:stretch>
        </p:blipFill>
        <p:spPr>
          <a:xfrm>
            <a:off x="9344921" y="204437"/>
            <a:ext cx="2847079" cy="768163"/>
          </a:xfrm>
          <a:prstGeom prst="rect">
            <a:avLst/>
          </a:prstGeom>
        </p:spPr>
      </p:pic>
    </p:spTree>
    <p:extLst>
      <p:ext uri="{BB962C8B-B14F-4D97-AF65-F5344CB8AC3E}">
        <p14:creationId xmlns:p14="http://schemas.microsoft.com/office/powerpoint/2010/main" val="3706032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2E472-5258-698B-5B05-D4CA8EA00C73}"/>
              </a:ext>
            </a:extLst>
          </p:cNvPr>
          <p:cNvSpPr>
            <a:spLocks noGrp="1"/>
          </p:cNvSpPr>
          <p:nvPr>
            <p:ph type="title"/>
          </p:nvPr>
        </p:nvSpPr>
        <p:spPr>
          <a:xfrm>
            <a:off x="838200" y="365125"/>
            <a:ext cx="10515600" cy="746223"/>
          </a:xfrm>
        </p:spPr>
        <p:txBody>
          <a:bodyPr>
            <a:noAutofit/>
          </a:bodyPr>
          <a:lstStyle/>
          <a:p>
            <a:pPr algn="ctr"/>
            <a:r>
              <a:rPr lang="en-IN" sz="2400" b="1" dirty="0">
                <a:latin typeface="Bookman Old Style" panose="02050604050505020204" pitchFamily="18" charset="0"/>
                <a:cs typeface="Times New Roman" panose="02020603050405020304" pitchFamily="18" charset="0"/>
              </a:rPr>
              <a:t>OUTPUT – S PARAMETERS</a:t>
            </a:r>
            <a:br>
              <a:rPr lang="en-IN" sz="2400" b="1" dirty="0">
                <a:latin typeface="Bookman Old Style" panose="02050604050505020204" pitchFamily="18" charset="0"/>
                <a:cs typeface="Times New Roman" panose="02020603050405020304" pitchFamily="18" charset="0"/>
              </a:rPr>
            </a:br>
            <a:r>
              <a:rPr lang="en-IN" sz="2400" b="1" dirty="0">
                <a:latin typeface="Bookman Old Style" panose="02050604050505020204" pitchFamily="18" charset="0"/>
                <a:cs typeface="Times New Roman" panose="02020603050405020304" pitchFamily="18" charset="0"/>
              </a:rPr>
              <a:t>FOR DIFFERENT POLARIZATION ANGLES</a:t>
            </a:r>
          </a:p>
        </p:txBody>
      </p:sp>
      <p:graphicFrame>
        <p:nvGraphicFramePr>
          <p:cNvPr id="9" name="Content Placeholder 8">
            <a:extLst>
              <a:ext uri="{FF2B5EF4-FFF2-40B4-BE49-F238E27FC236}">
                <a16:creationId xmlns:a16="http://schemas.microsoft.com/office/drawing/2014/main" id="{A0F30D9C-A34A-4A1E-D06D-298C7543EED4}"/>
              </a:ext>
            </a:extLst>
          </p:cNvPr>
          <p:cNvGraphicFramePr>
            <a:graphicFrameLocks noGrp="1"/>
          </p:cNvGraphicFramePr>
          <p:nvPr>
            <p:ph idx="1"/>
            <p:extLst>
              <p:ext uri="{D42A27DB-BD31-4B8C-83A1-F6EECF244321}">
                <p14:modId xmlns:p14="http://schemas.microsoft.com/office/powerpoint/2010/main" val="2761488931"/>
              </p:ext>
            </p:extLst>
          </p:nvPr>
        </p:nvGraphicFramePr>
        <p:xfrm>
          <a:off x="838200" y="1192579"/>
          <a:ext cx="10515600" cy="5119127"/>
        </p:xfrm>
        <a:graphic>
          <a:graphicData uri="http://schemas.openxmlformats.org/drawingml/2006/table">
            <a:tbl>
              <a:tblPr firstRow="1" bandRow="1">
                <a:tableStyleId>{5C22544A-7EE6-4342-B048-85BDC9FD1C3A}</a:tableStyleId>
              </a:tblPr>
              <a:tblGrid>
                <a:gridCol w="3564988">
                  <a:extLst>
                    <a:ext uri="{9D8B030D-6E8A-4147-A177-3AD203B41FA5}">
                      <a16:colId xmlns:a16="http://schemas.microsoft.com/office/drawing/2014/main" val="1691570514"/>
                    </a:ext>
                  </a:extLst>
                </a:gridCol>
                <a:gridCol w="6950612">
                  <a:extLst>
                    <a:ext uri="{9D8B030D-6E8A-4147-A177-3AD203B41FA5}">
                      <a16:colId xmlns:a16="http://schemas.microsoft.com/office/drawing/2014/main" val="2843212545"/>
                    </a:ext>
                  </a:extLst>
                </a:gridCol>
              </a:tblGrid>
              <a:tr h="523695">
                <a:tc>
                  <a:txBody>
                    <a:bodyPr/>
                    <a:lstStyle/>
                    <a:p>
                      <a:pPr algn="ctr"/>
                      <a:r>
                        <a:rPr lang="en-IN" sz="2000" dirty="0">
                          <a:latin typeface="Bookman Old Style" panose="02050604050505020204" pitchFamily="18" charset="0"/>
                        </a:rPr>
                        <a:t>Angle (in degrees)</a:t>
                      </a:r>
                    </a:p>
                  </a:txBody>
                  <a:tcPr/>
                </a:tc>
                <a:tc>
                  <a:txBody>
                    <a:bodyPr/>
                    <a:lstStyle/>
                    <a:p>
                      <a:pPr algn="ctr"/>
                      <a:r>
                        <a:rPr lang="en-IN" sz="2000" dirty="0">
                          <a:latin typeface="Bookman Old Style" panose="02050604050505020204" pitchFamily="18" charset="0"/>
                        </a:rPr>
                        <a:t>Output</a:t>
                      </a:r>
                    </a:p>
                  </a:txBody>
                  <a:tcPr/>
                </a:tc>
                <a:extLst>
                  <a:ext uri="{0D108BD9-81ED-4DB2-BD59-A6C34878D82A}">
                    <a16:rowId xmlns:a16="http://schemas.microsoft.com/office/drawing/2014/main" val="697981014"/>
                  </a:ext>
                </a:extLst>
              </a:tr>
              <a:tr h="2297716">
                <a:tc>
                  <a:txBody>
                    <a:bodyPr/>
                    <a:lstStyle/>
                    <a:p>
                      <a:pPr algn="ctr"/>
                      <a:r>
                        <a:rPr lang="en-IN" dirty="0">
                          <a:latin typeface="Bookman Old Style" panose="02050604050505020204" pitchFamily="18" charset="0"/>
                        </a:rPr>
                        <a:t>0</a:t>
                      </a:r>
                    </a:p>
                  </a:txBody>
                  <a:tcPr/>
                </a:tc>
                <a:tc>
                  <a:txBody>
                    <a:bodyPr/>
                    <a:lstStyle/>
                    <a:p>
                      <a:endParaRPr lang="en-IN" dirty="0"/>
                    </a:p>
                  </a:txBody>
                  <a:tcPr/>
                </a:tc>
                <a:extLst>
                  <a:ext uri="{0D108BD9-81ED-4DB2-BD59-A6C34878D82A}">
                    <a16:rowId xmlns:a16="http://schemas.microsoft.com/office/drawing/2014/main" val="1718098923"/>
                  </a:ext>
                </a:extLst>
              </a:tr>
              <a:tr h="2297716">
                <a:tc>
                  <a:txBody>
                    <a:bodyPr/>
                    <a:lstStyle/>
                    <a:p>
                      <a:pPr algn="ctr"/>
                      <a:r>
                        <a:rPr lang="en-IN" dirty="0">
                          <a:latin typeface="Bookman Old Style" panose="02050604050505020204" pitchFamily="18" charset="0"/>
                        </a:rPr>
                        <a:t>15</a:t>
                      </a:r>
                    </a:p>
                  </a:txBody>
                  <a:tcPr/>
                </a:tc>
                <a:tc>
                  <a:txBody>
                    <a:bodyPr/>
                    <a:lstStyle/>
                    <a:p>
                      <a:endParaRPr lang="en-IN" dirty="0"/>
                    </a:p>
                  </a:txBody>
                  <a:tcPr/>
                </a:tc>
                <a:extLst>
                  <a:ext uri="{0D108BD9-81ED-4DB2-BD59-A6C34878D82A}">
                    <a16:rowId xmlns:a16="http://schemas.microsoft.com/office/drawing/2014/main" val="3846671212"/>
                  </a:ext>
                </a:extLst>
              </a:tr>
            </a:tbl>
          </a:graphicData>
        </a:graphic>
      </p:graphicFrame>
      <p:sp>
        <p:nvSpPr>
          <p:cNvPr id="4" name="Date Placeholder 3">
            <a:extLst>
              <a:ext uri="{FF2B5EF4-FFF2-40B4-BE49-F238E27FC236}">
                <a16:creationId xmlns:a16="http://schemas.microsoft.com/office/drawing/2014/main" id="{F9C287B8-E068-6EEB-BD83-56D69212834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FA1879E-FF82-D45F-2BD1-F98FACCFB7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233E89-2BE5-26E3-AF91-D51DC125464D}"/>
              </a:ext>
            </a:extLst>
          </p:cNvPr>
          <p:cNvSpPr>
            <a:spLocks noGrp="1"/>
          </p:cNvSpPr>
          <p:nvPr>
            <p:ph type="sldNum" sz="quarter" idx="12"/>
          </p:nvPr>
        </p:nvSpPr>
        <p:spPr/>
        <p:txBody>
          <a:bodyPr/>
          <a:lstStyle/>
          <a:p>
            <a:endParaRPr lang="en-US" dirty="0"/>
          </a:p>
        </p:txBody>
      </p:sp>
      <p:pic>
        <p:nvPicPr>
          <p:cNvPr id="3" name="Picture 2">
            <a:extLst>
              <a:ext uri="{FF2B5EF4-FFF2-40B4-BE49-F238E27FC236}">
                <a16:creationId xmlns:a16="http://schemas.microsoft.com/office/drawing/2014/main" id="{DC16368D-610E-0692-C32F-EC0790F9105A}"/>
              </a:ext>
            </a:extLst>
          </p:cNvPr>
          <p:cNvPicPr>
            <a:picLocks noChangeAspect="1"/>
          </p:cNvPicPr>
          <p:nvPr/>
        </p:nvPicPr>
        <p:blipFill>
          <a:blip r:embed="rId2"/>
          <a:stretch>
            <a:fillRect/>
          </a:stretch>
        </p:blipFill>
        <p:spPr>
          <a:xfrm>
            <a:off x="4861250" y="1800808"/>
            <a:ext cx="6120882" cy="2136710"/>
          </a:xfrm>
          <a:prstGeom prst="rect">
            <a:avLst/>
          </a:prstGeom>
        </p:spPr>
      </p:pic>
      <p:pic>
        <p:nvPicPr>
          <p:cNvPr id="7" name="Picture 6">
            <a:extLst>
              <a:ext uri="{FF2B5EF4-FFF2-40B4-BE49-F238E27FC236}">
                <a16:creationId xmlns:a16="http://schemas.microsoft.com/office/drawing/2014/main" id="{3DCB02E7-7513-C7B4-B4A0-C54E78D3F2A0}"/>
              </a:ext>
            </a:extLst>
          </p:cNvPr>
          <p:cNvPicPr>
            <a:picLocks noChangeAspect="1"/>
          </p:cNvPicPr>
          <p:nvPr/>
        </p:nvPicPr>
        <p:blipFill>
          <a:blip r:embed="rId2"/>
          <a:stretch>
            <a:fillRect/>
          </a:stretch>
        </p:blipFill>
        <p:spPr>
          <a:xfrm>
            <a:off x="4861250" y="4174996"/>
            <a:ext cx="6120882" cy="2136710"/>
          </a:xfrm>
          <a:prstGeom prst="rect">
            <a:avLst/>
          </a:prstGeom>
        </p:spPr>
      </p:pic>
      <p:pic>
        <p:nvPicPr>
          <p:cNvPr id="8" name="Picture 7">
            <a:extLst>
              <a:ext uri="{FF2B5EF4-FFF2-40B4-BE49-F238E27FC236}">
                <a16:creationId xmlns:a16="http://schemas.microsoft.com/office/drawing/2014/main" id="{3FD003B3-E85E-3C08-5795-D6E97E2243C9}"/>
              </a:ext>
            </a:extLst>
          </p:cNvPr>
          <p:cNvPicPr>
            <a:picLocks noChangeAspect="1"/>
          </p:cNvPicPr>
          <p:nvPr/>
        </p:nvPicPr>
        <p:blipFill>
          <a:blip r:embed="rId3"/>
          <a:stretch>
            <a:fillRect/>
          </a:stretch>
        </p:blipFill>
        <p:spPr>
          <a:xfrm>
            <a:off x="9344921" y="23131"/>
            <a:ext cx="2847079" cy="768163"/>
          </a:xfrm>
          <a:prstGeom prst="rect">
            <a:avLst/>
          </a:prstGeom>
        </p:spPr>
      </p:pic>
    </p:spTree>
    <p:extLst>
      <p:ext uri="{BB962C8B-B14F-4D97-AF65-F5344CB8AC3E}">
        <p14:creationId xmlns:p14="http://schemas.microsoft.com/office/powerpoint/2010/main" val="1408977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C770E-3B2E-47E5-A371-C4096F3B50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C9FFFB-48B4-9DAD-F0A5-4C750780D07C}"/>
              </a:ext>
            </a:extLst>
          </p:cNvPr>
          <p:cNvSpPr>
            <a:spLocks noGrp="1"/>
          </p:cNvSpPr>
          <p:nvPr>
            <p:ph type="title"/>
          </p:nvPr>
        </p:nvSpPr>
        <p:spPr>
          <a:xfrm>
            <a:off x="838200" y="365125"/>
            <a:ext cx="10515600" cy="746223"/>
          </a:xfrm>
        </p:spPr>
        <p:txBody>
          <a:bodyPr>
            <a:noAutofit/>
          </a:bodyPr>
          <a:lstStyle/>
          <a:p>
            <a:pPr algn="ctr"/>
            <a:r>
              <a:rPr lang="en-IN" sz="2400" b="1" dirty="0">
                <a:latin typeface="Bookman Old Style" panose="02050604050505020204" pitchFamily="18" charset="0"/>
                <a:cs typeface="Times New Roman" panose="02020603050405020304" pitchFamily="18" charset="0"/>
              </a:rPr>
              <a:t>OUTPUT – S PARAMETERS</a:t>
            </a:r>
            <a:br>
              <a:rPr lang="en-IN" sz="2400" b="1" dirty="0">
                <a:latin typeface="Bookman Old Style" panose="02050604050505020204" pitchFamily="18" charset="0"/>
                <a:cs typeface="Times New Roman" panose="02020603050405020304" pitchFamily="18" charset="0"/>
              </a:rPr>
            </a:br>
            <a:r>
              <a:rPr lang="en-IN" sz="2400" b="1" dirty="0">
                <a:latin typeface="Bookman Old Style" panose="02050604050505020204" pitchFamily="18" charset="0"/>
                <a:cs typeface="Times New Roman" panose="02020603050405020304" pitchFamily="18" charset="0"/>
              </a:rPr>
              <a:t>FOR DIFFERENT POLARIZATION ANGLES</a:t>
            </a:r>
            <a:endParaRPr lang="en-IN" sz="2400" dirty="0">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93FB09BD-E695-BD6F-FB0B-B7000D4338F7}"/>
              </a:ext>
            </a:extLst>
          </p:cNvPr>
          <p:cNvGraphicFramePr>
            <a:graphicFrameLocks noGrp="1"/>
          </p:cNvGraphicFramePr>
          <p:nvPr>
            <p:ph idx="1"/>
          </p:nvPr>
        </p:nvGraphicFramePr>
        <p:xfrm>
          <a:off x="838200" y="1192579"/>
          <a:ext cx="10515600" cy="5119127"/>
        </p:xfrm>
        <a:graphic>
          <a:graphicData uri="http://schemas.openxmlformats.org/drawingml/2006/table">
            <a:tbl>
              <a:tblPr firstRow="1" bandRow="1">
                <a:tableStyleId>{5C22544A-7EE6-4342-B048-85BDC9FD1C3A}</a:tableStyleId>
              </a:tblPr>
              <a:tblGrid>
                <a:gridCol w="3564988">
                  <a:extLst>
                    <a:ext uri="{9D8B030D-6E8A-4147-A177-3AD203B41FA5}">
                      <a16:colId xmlns:a16="http://schemas.microsoft.com/office/drawing/2014/main" val="1691570514"/>
                    </a:ext>
                  </a:extLst>
                </a:gridCol>
                <a:gridCol w="6950612">
                  <a:extLst>
                    <a:ext uri="{9D8B030D-6E8A-4147-A177-3AD203B41FA5}">
                      <a16:colId xmlns:a16="http://schemas.microsoft.com/office/drawing/2014/main" val="2843212545"/>
                    </a:ext>
                  </a:extLst>
                </a:gridCol>
              </a:tblGrid>
              <a:tr h="523695">
                <a:tc>
                  <a:txBody>
                    <a:bodyPr/>
                    <a:lstStyle/>
                    <a:p>
                      <a:pPr algn="ctr"/>
                      <a:r>
                        <a:rPr lang="en-IN" sz="2000" dirty="0">
                          <a:latin typeface="Bookman Old Style" panose="02050604050505020204" pitchFamily="18" charset="0"/>
                        </a:rPr>
                        <a:t>Angle (in degrees)</a:t>
                      </a:r>
                    </a:p>
                  </a:txBody>
                  <a:tcPr/>
                </a:tc>
                <a:tc>
                  <a:txBody>
                    <a:bodyPr/>
                    <a:lstStyle/>
                    <a:p>
                      <a:pPr algn="ctr"/>
                      <a:r>
                        <a:rPr lang="en-IN" sz="2000" dirty="0">
                          <a:latin typeface="Bookman Old Style" panose="02050604050505020204" pitchFamily="18" charset="0"/>
                        </a:rPr>
                        <a:t>Output</a:t>
                      </a:r>
                    </a:p>
                  </a:txBody>
                  <a:tcPr/>
                </a:tc>
                <a:extLst>
                  <a:ext uri="{0D108BD9-81ED-4DB2-BD59-A6C34878D82A}">
                    <a16:rowId xmlns:a16="http://schemas.microsoft.com/office/drawing/2014/main" val="697981014"/>
                  </a:ext>
                </a:extLst>
              </a:tr>
              <a:tr h="2297716">
                <a:tc>
                  <a:txBody>
                    <a:bodyPr/>
                    <a:lstStyle/>
                    <a:p>
                      <a:pPr algn="ctr"/>
                      <a:r>
                        <a:rPr lang="en-IN" dirty="0">
                          <a:latin typeface="Bookman Old Style" panose="02050604050505020204" pitchFamily="18" charset="0"/>
                        </a:rPr>
                        <a:t>30</a:t>
                      </a:r>
                    </a:p>
                  </a:txBody>
                  <a:tcPr/>
                </a:tc>
                <a:tc>
                  <a:txBody>
                    <a:bodyPr/>
                    <a:lstStyle/>
                    <a:p>
                      <a:endParaRPr lang="en-IN" dirty="0"/>
                    </a:p>
                  </a:txBody>
                  <a:tcPr/>
                </a:tc>
                <a:extLst>
                  <a:ext uri="{0D108BD9-81ED-4DB2-BD59-A6C34878D82A}">
                    <a16:rowId xmlns:a16="http://schemas.microsoft.com/office/drawing/2014/main" val="1718098923"/>
                  </a:ext>
                </a:extLst>
              </a:tr>
              <a:tr h="2297716">
                <a:tc>
                  <a:txBody>
                    <a:bodyPr/>
                    <a:lstStyle/>
                    <a:p>
                      <a:pPr algn="ctr"/>
                      <a:r>
                        <a:rPr lang="en-IN" dirty="0">
                          <a:latin typeface="Bookman Old Style" panose="02050604050505020204" pitchFamily="18" charset="0"/>
                        </a:rPr>
                        <a:t>45</a:t>
                      </a:r>
                    </a:p>
                  </a:txBody>
                  <a:tcPr/>
                </a:tc>
                <a:tc>
                  <a:txBody>
                    <a:bodyPr/>
                    <a:lstStyle/>
                    <a:p>
                      <a:endParaRPr lang="en-IN" dirty="0"/>
                    </a:p>
                  </a:txBody>
                  <a:tcPr/>
                </a:tc>
                <a:extLst>
                  <a:ext uri="{0D108BD9-81ED-4DB2-BD59-A6C34878D82A}">
                    <a16:rowId xmlns:a16="http://schemas.microsoft.com/office/drawing/2014/main" val="3846671212"/>
                  </a:ext>
                </a:extLst>
              </a:tr>
            </a:tbl>
          </a:graphicData>
        </a:graphic>
      </p:graphicFrame>
      <p:sp>
        <p:nvSpPr>
          <p:cNvPr id="4" name="Date Placeholder 3">
            <a:extLst>
              <a:ext uri="{FF2B5EF4-FFF2-40B4-BE49-F238E27FC236}">
                <a16:creationId xmlns:a16="http://schemas.microsoft.com/office/drawing/2014/main" id="{E321E3A7-7E3A-DDF3-A55D-5341D19EF30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9B03259-14EF-F9D6-CAB1-6D45A7353B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4C6A46-B68D-BF59-9FD5-610430359308}"/>
              </a:ext>
            </a:extLst>
          </p:cNvPr>
          <p:cNvSpPr>
            <a:spLocks noGrp="1"/>
          </p:cNvSpPr>
          <p:nvPr>
            <p:ph type="sldNum" sz="quarter" idx="12"/>
          </p:nvPr>
        </p:nvSpPr>
        <p:spPr/>
        <p:txBody>
          <a:bodyPr/>
          <a:lstStyle/>
          <a:p>
            <a:endParaRPr lang="en-US" dirty="0"/>
          </a:p>
        </p:txBody>
      </p:sp>
      <p:pic>
        <p:nvPicPr>
          <p:cNvPr id="7" name="Picture 6">
            <a:extLst>
              <a:ext uri="{FF2B5EF4-FFF2-40B4-BE49-F238E27FC236}">
                <a16:creationId xmlns:a16="http://schemas.microsoft.com/office/drawing/2014/main" id="{72C2AC4B-C048-1312-6726-8B624EF0E109}"/>
              </a:ext>
            </a:extLst>
          </p:cNvPr>
          <p:cNvPicPr>
            <a:picLocks noChangeAspect="1"/>
          </p:cNvPicPr>
          <p:nvPr/>
        </p:nvPicPr>
        <p:blipFill>
          <a:blip r:embed="rId2"/>
          <a:stretch>
            <a:fillRect/>
          </a:stretch>
        </p:blipFill>
        <p:spPr>
          <a:xfrm>
            <a:off x="4861250" y="1800808"/>
            <a:ext cx="6120882" cy="2136710"/>
          </a:xfrm>
          <a:prstGeom prst="rect">
            <a:avLst/>
          </a:prstGeom>
        </p:spPr>
      </p:pic>
      <p:pic>
        <p:nvPicPr>
          <p:cNvPr id="10" name="Picture 9">
            <a:extLst>
              <a:ext uri="{FF2B5EF4-FFF2-40B4-BE49-F238E27FC236}">
                <a16:creationId xmlns:a16="http://schemas.microsoft.com/office/drawing/2014/main" id="{2B1CA2BC-4FB8-8BB0-F663-4B011871B1A2}"/>
              </a:ext>
            </a:extLst>
          </p:cNvPr>
          <p:cNvPicPr>
            <a:picLocks noChangeAspect="1"/>
          </p:cNvPicPr>
          <p:nvPr/>
        </p:nvPicPr>
        <p:blipFill>
          <a:blip r:embed="rId2"/>
          <a:stretch>
            <a:fillRect/>
          </a:stretch>
        </p:blipFill>
        <p:spPr>
          <a:xfrm>
            <a:off x="4861250" y="4174996"/>
            <a:ext cx="6120882" cy="2136710"/>
          </a:xfrm>
          <a:prstGeom prst="rect">
            <a:avLst/>
          </a:prstGeom>
        </p:spPr>
      </p:pic>
      <p:pic>
        <p:nvPicPr>
          <p:cNvPr id="3" name="Picture 2">
            <a:extLst>
              <a:ext uri="{FF2B5EF4-FFF2-40B4-BE49-F238E27FC236}">
                <a16:creationId xmlns:a16="http://schemas.microsoft.com/office/drawing/2014/main" id="{C792D1C3-C9E8-83C0-2181-0783DA071F76}"/>
              </a:ext>
            </a:extLst>
          </p:cNvPr>
          <p:cNvPicPr>
            <a:picLocks noChangeAspect="1"/>
          </p:cNvPicPr>
          <p:nvPr/>
        </p:nvPicPr>
        <p:blipFill>
          <a:blip r:embed="rId3"/>
          <a:stretch>
            <a:fillRect/>
          </a:stretch>
        </p:blipFill>
        <p:spPr>
          <a:xfrm>
            <a:off x="9344921" y="-281"/>
            <a:ext cx="2847079" cy="768163"/>
          </a:xfrm>
          <a:prstGeom prst="rect">
            <a:avLst/>
          </a:prstGeom>
        </p:spPr>
      </p:pic>
    </p:spTree>
    <p:extLst>
      <p:ext uri="{BB962C8B-B14F-4D97-AF65-F5344CB8AC3E}">
        <p14:creationId xmlns:p14="http://schemas.microsoft.com/office/powerpoint/2010/main" val="1525387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0B98F-7B04-4CCB-F3A3-E19F4D370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357EF2-DA3C-0831-A48C-374AB49A94F9}"/>
              </a:ext>
            </a:extLst>
          </p:cNvPr>
          <p:cNvSpPr>
            <a:spLocks noGrp="1"/>
          </p:cNvSpPr>
          <p:nvPr>
            <p:ph type="title"/>
          </p:nvPr>
        </p:nvSpPr>
        <p:spPr>
          <a:xfrm>
            <a:off x="838200" y="365125"/>
            <a:ext cx="10515600" cy="746223"/>
          </a:xfrm>
        </p:spPr>
        <p:txBody>
          <a:bodyPr>
            <a:noAutofit/>
          </a:bodyPr>
          <a:lstStyle/>
          <a:p>
            <a:pPr algn="ctr"/>
            <a:r>
              <a:rPr lang="en-IN" sz="2400" b="1" dirty="0">
                <a:latin typeface="Bookman Old Style" panose="02050604050505020204" pitchFamily="18" charset="0"/>
                <a:cs typeface="Times New Roman" panose="02020603050405020304" pitchFamily="18" charset="0"/>
              </a:rPr>
              <a:t>OUTPUT – S PARAMETERS</a:t>
            </a:r>
            <a:br>
              <a:rPr lang="en-IN" sz="2400" b="1" dirty="0">
                <a:latin typeface="Bookman Old Style" panose="02050604050505020204" pitchFamily="18" charset="0"/>
                <a:cs typeface="Times New Roman" panose="02020603050405020304" pitchFamily="18" charset="0"/>
              </a:rPr>
            </a:br>
            <a:r>
              <a:rPr lang="en-IN" sz="2400" b="1" dirty="0">
                <a:latin typeface="Bookman Old Style" panose="02050604050505020204" pitchFamily="18" charset="0"/>
                <a:cs typeface="Times New Roman" panose="02020603050405020304" pitchFamily="18" charset="0"/>
              </a:rPr>
              <a:t>FOR DIFFERENT POLARIZATION ANGLES</a:t>
            </a:r>
            <a:endParaRPr lang="en-IN" sz="2400" dirty="0">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4B4C4923-C8EE-9738-C146-082D63FCE461}"/>
              </a:ext>
            </a:extLst>
          </p:cNvPr>
          <p:cNvGraphicFramePr>
            <a:graphicFrameLocks noGrp="1"/>
          </p:cNvGraphicFramePr>
          <p:nvPr>
            <p:ph idx="1"/>
          </p:nvPr>
        </p:nvGraphicFramePr>
        <p:xfrm>
          <a:off x="838200" y="1192579"/>
          <a:ext cx="10515600" cy="2821411"/>
        </p:xfrm>
        <a:graphic>
          <a:graphicData uri="http://schemas.openxmlformats.org/drawingml/2006/table">
            <a:tbl>
              <a:tblPr firstRow="1" bandRow="1">
                <a:tableStyleId>{5C22544A-7EE6-4342-B048-85BDC9FD1C3A}</a:tableStyleId>
              </a:tblPr>
              <a:tblGrid>
                <a:gridCol w="3564988">
                  <a:extLst>
                    <a:ext uri="{9D8B030D-6E8A-4147-A177-3AD203B41FA5}">
                      <a16:colId xmlns:a16="http://schemas.microsoft.com/office/drawing/2014/main" val="1691570514"/>
                    </a:ext>
                  </a:extLst>
                </a:gridCol>
                <a:gridCol w="6950612">
                  <a:extLst>
                    <a:ext uri="{9D8B030D-6E8A-4147-A177-3AD203B41FA5}">
                      <a16:colId xmlns:a16="http://schemas.microsoft.com/office/drawing/2014/main" val="2843212545"/>
                    </a:ext>
                  </a:extLst>
                </a:gridCol>
              </a:tblGrid>
              <a:tr h="523695">
                <a:tc>
                  <a:txBody>
                    <a:bodyPr/>
                    <a:lstStyle/>
                    <a:p>
                      <a:pPr algn="ctr"/>
                      <a:r>
                        <a:rPr lang="en-IN" sz="2000" dirty="0">
                          <a:latin typeface="Bookman Old Style" panose="02050604050505020204" pitchFamily="18" charset="0"/>
                        </a:rPr>
                        <a:t>Angle (in degrees)</a:t>
                      </a:r>
                    </a:p>
                  </a:txBody>
                  <a:tcPr/>
                </a:tc>
                <a:tc>
                  <a:txBody>
                    <a:bodyPr/>
                    <a:lstStyle/>
                    <a:p>
                      <a:pPr algn="ctr"/>
                      <a:r>
                        <a:rPr lang="en-IN" sz="2000" dirty="0">
                          <a:latin typeface="Bookman Old Style" panose="02050604050505020204" pitchFamily="18" charset="0"/>
                        </a:rPr>
                        <a:t>Output</a:t>
                      </a:r>
                    </a:p>
                  </a:txBody>
                  <a:tcPr/>
                </a:tc>
                <a:extLst>
                  <a:ext uri="{0D108BD9-81ED-4DB2-BD59-A6C34878D82A}">
                    <a16:rowId xmlns:a16="http://schemas.microsoft.com/office/drawing/2014/main" val="697981014"/>
                  </a:ext>
                </a:extLst>
              </a:tr>
              <a:tr h="2297716">
                <a:tc>
                  <a:txBody>
                    <a:bodyPr/>
                    <a:lstStyle/>
                    <a:p>
                      <a:pPr algn="ctr"/>
                      <a:r>
                        <a:rPr lang="en-IN" dirty="0">
                          <a:latin typeface="Bookman Old Style" panose="02050604050505020204" pitchFamily="18" charset="0"/>
                        </a:rPr>
                        <a:t>60</a:t>
                      </a:r>
                    </a:p>
                  </a:txBody>
                  <a:tcPr/>
                </a:tc>
                <a:tc>
                  <a:txBody>
                    <a:bodyPr/>
                    <a:lstStyle/>
                    <a:p>
                      <a:endParaRPr lang="en-IN" dirty="0"/>
                    </a:p>
                  </a:txBody>
                  <a:tcPr/>
                </a:tc>
                <a:extLst>
                  <a:ext uri="{0D108BD9-81ED-4DB2-BD59-A6C34878D82A}">
                    <a16:rowId xmlns:a16="http://schemas.microsoft.com/office/drawing/2014/main" val="1718098923"/>
                  </a:ext>
                </a:extLst>
              </a:tr>
            </a:tbl>
          </a:graphicData>
        </a:graphic>
      </p:graphicFrame>
      <p:sp>
        <p:nvSpPr>
          <p:cNvPr id="4" name="Date Placeholder 3">
            <a:extLst>
              <a:ext uri="{FF2B5EF4-FFF2-40B4-BE49-F238E27FC236}">
                <a16:creationId xmlns:a16="http://schemas.microsoft.com/office/drawing/2014/main" id="{9B8EE8AA-4695-C50B-C76F-4F9D74870CA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7601065-96E6-284D-7FBA-432AA0E61A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E1CF0D-04D7-201F-F681-517B5261BF59}"/>
              </a:ext>
            </a:extLst>
          </p:cNvPr>
          <p:cNvSpPr>
            <a:spLocks noGrp="1"/>
          </p:cNvSpPr>
          <p:nvPr>
            <p:ph type="sldNum" sz="quarter" idx="12"/>
          </p:nvPr>
        </p:nvSpPr>
        <p:spPr/>
        <p:txBody>
          <a:bodyPr/>
          <a:lstStyle/>
          <a:p>
            <a:endParaRPr lang="en-US" dirty="0"/>
          </a:p>
        </p:txBody>
      </p:sp>
      <p:pic>
        <p:nvPicPr>
          <p:cNvPr id="3" name="Picture 2">
            <a:extLst>
              <a:ext uri="{FF2B5EF4-FFF2-40B4-BE49-F238E27FC236}">
                <a16:creationId xmlns:a16="http://schemas.microsoft.com/office/drawing/2014/main" id="{FA05CAEF-840A-64E7-9978-5F82F38DC965}"/>
              </a:ext>
            </a:extLst>
          </p:cNvPr>
          <p:cNvPicPr>
            <a:picLocks noChangeAspect="1"/>
          </p:cNvPicPr>
          <p:nvPr/>
        </p:nvPicPr>
        <p:blipFill>
          <a:blip r:embed="rId2"/>
          <a:stretch>
            <a:fillRect/>
          </a:stretch>
        </p:blipFill>
        <p:spPr>
          <a:xfrm>
            <a:off x="4861250" y="1800808"/>
            <a:ext cx="6120882" cy="2136710"/>
          </a:xfrm>
          <a:prstGeom prst="rect">
            <a:avLst/>
          </a:prstGeom>
        </p:spPr>
      </p:pic>
      <p:pic>
        <p:nvPicPr>
          <p:cNvPr id="7" name="Picture 6">
            <a:extLst>
              <a:ext uri="{FF2B5EF4-FFF2-40B4-BE49-F238E27FC236}">
                <a16:creationId xmlns:a16="http://schemas.microsoft.com/office/drawing/2014/main" id="{E34839DA-CAFF-41A9-1A64-4644D40C5CD2}"/>
              </a:ext>
            </a:extLst>
          </p:cNvPr>
          <p:cNvPicPr>
            <a:picLocks noChangeAspect="1"/>
          </p:cNvPicPr>
          <p:nvPr/>
        </p:nvPicPr>
        <p:blipFill>
          <a:blip r:embed="rId3"/>
          <a:stretch>
            <a:fillRect/>
          </a:stretch>
        </p:blipFill>
        <p:spPr>
          <a:xfrm>
            <a:off x="9344921" y="2730"/>
            <a:ext cx="2847079" cy="768163"/>
          </a:xfrm>
          <a:prstGeom prst="rect">
            <a:avLst/>
          </a:prstGeom>
        </p:spPr>
      </p:pic>
    </p:spTree>
    <p:extLst>
      <p:ext uri="{BB962C8B-B14F-4D97-AF65-F5344CB8AC3E}">
        <p14:creationId xmlns:p14="http://schemas.microsoft.com/office/powerpoint/2010/main" val="279719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0440-7CF0-2BE5-446B-F08512CF63B3}"/>
              </a:ext>
            </a:extLst>
          </p:cNvPr>
          <p:cNvSpPr>
            <a:spLocks noGrp="1"/>
          </p:cNvSpPr>
          <p:nvPr>
            <p:ph type="title"/>
          </p:nvPr>
        </p:nvSpPr>
        <p:spPr/>
        <p:txBody>
          <a:bodyPr>
            <a:normAutofit/>
          </a:bodyPr>
          <a:lstStyle/>
          <a:p>
            <a:pPr algn="ctr"/>
            <a:r>
              <a:rPr lang="en-IN" sz="2400" b="1" dirty="0">
                <a:latin typeface="Bookman Old Style" panose="02050604050505020204" pitchFamily="18" charset="0"/>
              </a:rPr>
              <a:t>RESULT</a:t>
            </a:r>
          </a:p>
        </p:txBody>
      </p:sp>
      <p:sp>
        <p:nvSpPr>
          <p:cNvPr id="3" name="Content Placeholder 2">
            <a:extLst>
              <a:ext uri="{FF2B5EF4-FFF2-40B4-BE49-F238E27FC236}">
                <a16:creationId xmlns:a16="http://schemas.microsoft.com/office/drawing/2014/main" id="{9B0D485A-16D2-E474-6A8E-60E33506C98F}"/>
              </a:ext>
            </a:extLst>
          </p:cNvPr>
          <p:cNvSpPr>
            <a:spLocks noGrp="1"/>
          </p:cNvSpPr>
          <p:nvPr>
            <p:ph idx="1"/>
          </p:nvPr>
        </p:nvSpPr>
        <p:spPr/>
        <p:txBody>
          <a:bodyPr>
            <a:normAutofit/>
          </a:bodyPr>
          <a:lstStyle/>
          <a:p>
            <a:r>
              <a:rPr lang="en-US" sz="2400" dirty="0">
                <a:latin typeface="Bookman Old Style" panose="02050604050505020204" pitchFamily="18" charset="0"/>
              </a:rPr>
              <a:t>Developed a geometrically optimized structure with consideration of material properties and size for desired frequency response.</a:t>
            </a:r>
          </a:p>
          <a:p>
            <a:r>
              <a:rPr lang="en-US" sz="2400" dirty="0">
                <a:latin typeface="Bookman Old Style" panose="02050604050505020204" pitchFamily="18" charset="0"/>
              </a:rPr>
              <a:t>Derived a precise circuit model representing unit cell behavior, incorporating inductors and conductors for accurate electrical representation.</a:t>
            </a:r>
          </a:p>
          <a:p>
            <a:r>
              <a:rPr lang="en-US" sz="2400" dirty="0">
                <a:latin typeface="Bookman Old Style" panose="02050604050505020204" pitchFamily="18" charset="0"/>
              </a:rPr>
              <a:t>Translated unit cell design into a scalable FSS structure, enabling effective frequency filtering and transmission control.</a:t>
            </a:r>
          </a:p>
          <a:p>
            <a:r>
              <a:rPr lang="en-US" sz="2400" dirty="0">
                <a:latin typeface="Bookman Old Style" panose="02050604050505020204" pitchFamily="18" charset="0"/>
              </a:rPr>
              <a:t>Conducted S-parameter analysis to validate unit cell and FSS performance, providing insights for further optimization and application in 5G networks.</a:t>
            </a:r>
            <a:endParaRPr lang="en-IN" sz="24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AEF388BA-33DA-E2C4-EF3B-4A4C53DC6A7B}"/>
              </a:ext>
            </a:extLst>
          </p:cNvPr>
          <p:cNvSpPr>
            <a:spLocks noGrp="1"/>
          </p:cNvSpPr>
          <p:nvPr>
            <p:ph type="dt" sz="half" idx="10"/>
          </p:nvPr>
        </p:nvSpPr>
        <p:spPr/>
        <p:txBody>
          <a:bodyPr/>
          <a:lstStyle/>
          <a:p>
            <a:fld id="{6E4B5E4B-CE3A-4BE9-9139-71F73CF09F4F}" type="datetime1">
              <a:rPr lang="en-US" smtClean="0"/>
              <a:t>6/19/2024</a:t>
            </a:fld>
            <a:endParaRPr lang="en-US"/>
          </a:p>
        </p:txBody>
      </p:sp>
      <p:sp>
        <p:nvSpPr>
          <p:cNvPr id="5" name="Footer Placeholder 4">
            <a:extLst>
              <a:ext uri="{FF2B5EF4-FFF2-40B4-BE49-F238E27FC236}">
                <a16:creationId xmlns:a16="http://schemas.microsoft.com/office/drawing/2014/main" id="{C3073747-1157-5680-ED0A-4344E84691A0}"/>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073273D2-F8C9-94DE-A21C-0B1580D80002}"/>
              </a:ext>
            </a:extLst>
          </p:cNvPr>
          <p:cNvSpPr>
            <a:spLocks noGrp="1"/>
          </p:cNvSpPr>
          <p:nvPr>
            <p:ph type="sldNum" sz="quarter" idx="12"/>
          </p:nvPr>
        </p:nvSpPr>
        <p:spPr/>
        <p:txBody>
          <a:bodyPr/>
          <a:lstStyle/>
          <a:p>
            <a:fld id="{E2C42DB6-362B-439E-8437-3E8113B14E84}" type="slidenum">
              <a:rPr lang="en-US" smtClean="0"/>
              <a:t>23</a:t>
            </a:fld>
            <a:endParaRPr lang="en-US"/>
          </a:p>
        </p:txBody>
      </p:sp>
      <p:pic>
        <p:nvPicPr>
          <p:cNvPr id="7" name="Picture 6">
            <a:extLst>
              <a:ext uri="{FF2B5EF4-FFF2-40B4-BE49-F238E27FC236}">
                <a16:creationId xmlns:a16="http://schemas.microsoft.com/office/drawing/2014/main" id="{EF3ADBF4-A30F-9A87-019B-21CA7F2DB768}"/>
              </a:ext>
            </a:extLst>
          </p:cNvPr>
          <p:cNvPicPr>
            <a:picLocks noChangeAspect="1"/>
          </p:cNvPicPr>
          <p:nvPr/>
        </p:nvPicPr>
        <p:blipFill>
          <a:blip r:embed="rId2"/>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3570133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6568-1CD0-690C-B092-2886B424ED6E}"/>
              </a:ext>
            </a:extLst>
          </p:cNvPr>
          <p:cNvSpPr>
            <a:spLocks noGrp="1"/>
          </p:cNvSpPr>
          <p:nvPr>
            <p:ph type="title"/>
          </p:nvPr>
        </p:nvSpPr>
        <p:spPr/>
        <p:txBody>
          <a:bodyPr>
            <a:normAutofit/>
          </a:bodyPr>
          <a:lstStyle/>
          <a:p>
            <a:pPr algn="just"/>
            <a:r>
              <a:rPr lang="en-IN" sz="3200" b="1" dirty="0">
                <a:latin typeface="Bookman Old Style" panose="02050604050505020204" pitchFamily="18" charset="0"/>
              </a:rPr>
              <a:t>                          </a:t>
            </a:r>
            <a:r>
              <a:rPr lang="en-IN" sz="3600" b="1" dirty="0">
                <a:latin typeface="Bookman Old Style" panose="02050604050505020204" pitchFamily="18" charset="0"/>
              </a:rPr>
              <a:t>APPLICATIONS</a:t>
            </a:r>
          </a:p>
        </p:txBody>
      </p:sp>
      <p:sp>
        <p:nvSpPr>
          <p:cNvPr id="3" name="Content Placeholder 2">
            <a:extLst>
              <a:ext uri="{FF2B5EF4-FFF2-40B4-BE49-F238E27FC236}">
                <a16:creationId xmlns:a16="http://schemas.microsoft.com/office/drawing/2014/main" id="{3A78B761-3309-CF59-6881-76C3DEF80143}"/>
              </a:ext>
            </a:extLst>
          </p:cNvPr>
          <p:cNvSpPr>
            <a:spLocks noGrp="1"/>
          </p:cNvSpPr>
          <p:nvPr>
            <p:ph idx="1"/>
          </p:nvPr>
        </p:nvSpPr>
        <p:spPr/>
        <p:txBody>
          <a:bodyPr>
            <a:normAutofit/>
          </a:bodyPr>
          <a:lstStyle/>
          <a:p>
            <a:r>
              <a:rPr lang="en-GB" sz="2000">
                <a:latin typeface="Bookman Old Style" panose="02050604050505020204" pitchFamily="18" charset="0"/>
              </a:rPr>
              <a:t>The Flexible Substrate System (FSS) offers versatile applications. </a:t>
            </a:r>
          </a:p>
          <a:p>
            <a:r>
              <a:rPr lang="en-GB" sz="2000">
                <a:latin typeface="Bookman Old Style" panose="02050604050505020204" pitchFamily="18" charset="0"/>
              </a:rPr>
              <a:t>Firstly, it can be integrated into Intelligent Reflecting Surface (IRS) panels by incorporating varactor diodes and components like capacitors.</a:t>
            </a:r>
          </a:p>
          <a:p>
            <a:r>
              <a:rPr lang="en-GB" sz="2000">
                <a:latin typeface="Bookman Old Style" panose="02050604050505020204" pitchFamily="18" charset="0"/>
              </a:rPr>
              <a:t> This enables dynamic control over reflection properties. </a:t>
            </a:r>
          </a:p>
          <a:p>
            <a:r>
              <a:rPr lang="en-GB" sz="2000">
                <a:latin typeface="Bookman Old Style" panose="02050604050505020204" pitchFamily="18" charset="0"/>
              </a:rPr>
              <a:t>Secondly, the FSS can enhance antenna gain, improving signal reception and transmission capabilities</a:t>
            </a:r>
          </a:p>
          <a:p>
            <a:r>
              <a:rPr lang="en-GB" sz="2000">
                <a:latin typeface="Bookman Old Style" panose="02050604050505020204" pitchFamily="18" charset="0"/>
              </a:rPr>
              <a:t> These applications demonstrate the adaptability and potential of FSS technology in diverse fields.</a:t>
            </a:r>
            <a:endParaRPr lang="en-IN" sz="2000">
              <a:latin typeface="Bookman Old Style" panose="02050604050505020204" pitchFamily="18" charset="0"/>
            </a:endParaRPr>
          </a:p>
        </p:txBody>
      </p:sp>
      <p:sp>
        <p:nvSpPr>
          <p:cNvPr id="4" name="Date Placeholder 3">
            <a:extLst>
              <a:ext uri="{FF2B5EF4-FFF2-40B4-BE49-F238E27FC236}">
                <a16:creationId xmlns:a16="http://schemas.microsoft.com/office/drawing/2014/main" id="{3D5ED6D7-E0E6-303D-4CA6-D71751220580}"/>
              </a:ext>
            </a:extLst>
          </p:cNvPr>
          <p:cNvSpPr>
            <a:spLocks noGrp="1"/>
          </p:cNvSpPr>
          <p:nvPr>
            <p:ph type="dt" sz="half" idx="10"/>
          </p:nvPr>
        </p:nvSpPr>
        <p:spPr/>
        <p:txBody>
          <a:bodyPr/>
          <a:lstStyle/>
          <a:p>
            <a:fld id="{6E4B5E4B-CE3A-4BE9-9139-71F73CF09F4F}" type="datetime1">
              <a:rPr lang="en-US" smtClean="0"/>
              <a:t>6/19/2024</a:t>
            </a:fld>
            <a:endParaRPr lang="en-US"/>
          </a:p>
        </p:txBody>
      </p:sp>
      <p:sp>
        <p:nvSpPr>
          <p:cNvPr id="5" name="Footer Placeholder 4">
            <a:extLst>
              <a:ext uri="{FF2B5EF4-FFF2-40B4-BE49-F238E27FC236}">
                <a16:creationId xmlns:a16="http://schemas.microsoft.com/office/drawing/2014/main" id="{B2DCDA75-0C54-9AF1-A3C2-3D5FCD505A9F}"/>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F351E8E9-249D-360D-B5FC-D325F4004A5F}"/>
              </a:ext>
            </a:extLst>
          </p:cNvPr>
          <p:cNvSpPr>
            <a:spLocks noGrp="1"/>
          </p:cNvSpPr>
          <p:nvPr>
            <p:ph type="sldNum" sz="quarter" idx="12"/>
          </p:nvPr>
        </p:nvSpPr>
        <p:spPr/>
        <p:txBody>
          <a:bodyPr/>
          <a:lstStyle/>
          <a:p>
            <a:fld id="{E2C42DB6-362B-439E-8437-3E8113B14E84}" type="slidenum">
              <a:rPr lang="en-US" smtClean="0"/>
              <a:t>24</a:t>
            </a:fld>
            <a:endParaRPr lang="en-US"/>
          </a:p>
        </p:txBody>
      </p:sp>
      <p:pic>
        <p:nvPicPr>
          <p:cNvPr id="7" name="Picture 6">
            <a:extLst>
              <a:ext uri="{FF2B5EF4-FFF2-40B4-BE49-F238E27FC236}">
                <a16:creationId xmlns:a16="http://schemas.microsoft.com/office/drawing/2014/main" id="{7DCDE996-DBF5-EC63-1599-2FAB060F49E1}"/>
              </a:ext>
            </a:extLst>
          </p:cNvPr>
          <p:cNvPicPr>
            <a:picLocks noChangeAspect="1"/>
          </p:cNvPicPr>
          <p:nvPr/>
        </p:nvPicPr>
        <p:blipFill>
          <a:blip r:embed="rId2"/>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3351144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1123-E87D-9A66-EED8-180F45FD9204}"/>
              </a:ext>
            </a:extLst>
          </p:cNvPr>
          <p:cNvSpPr>
            <a:spLocks noGrp="1"/>
          </p:cNvSpPr>
          <p:nvPr>
            <p:ph type="title"/>
          </p:nvPr>
        </p:nvSpPr>
        <p:spPr/>
        <p:txBody>
          <a:bodyPr>
            <a:normAutofit/>
          </a:bodyPr>
          <a:lstStyle/>
          <a:p>
            <a:pPr algn="ctr"/>
            <a:r>
              <a:rPr lang="en-US" sz="3600" b="1" dirty="0">
                <a:latin typeface="Bookman Old Style" panose="02050604050505020204" pitchFamily="18" charset="0"/>
              </a:rPr>
              <a:t>ANTENNA</a:t>
            </a:r>
            <a:endParaRPr lang="en-IN" sz="3600"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DA31BB6E-2E3D-8478-014F-68CCA5D2BCF3}"/>
              </a:ext>
            </a:extLst>
          </p:cNvPr>
          <p:cNvSpPr>
            <a:spLocks noGrp="1"/>
          </p:cNvSpPr>
          <p:nvPr>
            <p:ph idx="1"/>
          </p:nvPr>
        </p:nvSpPr>
        <p:spPr/>
        <p:txBody>
          <a:bodyPr/>
          <a:lstStyle/>
          <a:p>
            <a:pPr marL="0" indent="0">
              <a:buNone/>
            </a:pPr>
            <a:r>
              <a:rPr lang="en-US" sz="2000" b="1" dirty="0">
                <a:latin typeface="Bookman Old Style" panose="02050604050505020204" pitchFamily="18" charset="0"/>
              </a:rPr>
              <a:t>                                                      DESIGN</a:t>
            </a:r>
            <a:endParaRPr lang="en-IN" sz="20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C695A1E3-A134-AF81-DA26-90A9164D8C2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B624972-C194-5F4E-C728-98F4A4940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5D39E-3772-A086-09F4-5674330AF083}"/>
              </a:ext>
            </a:extLst>
          </p:cNvPr>
          <p:cNvSpPr>
            <a:spLocks noGrp="1"/>
          </p:cNvSpPr>
          <p:nvPr>
            <p:ph type="sldNum" sz="quarter" idx="12"/>
          </p:nvPr>
        </p:nvSpPr>
        <p:spPr/>
        <p:txBody>
          <a:bodyPr/>
          <a:lstStyle/>
          <a:p>
            <a:endParaRPr lang="en-US"/>
          </a:p>
        </p:txBody>
      </p:sp>
      <p:pic>
        <p:nvPicPr>
          <p:cNvPr id="7" name="Picture 6">
            <a:extLst>
              <a:ext uri="{FF2B5EF4-FFF2-40B4-BE49-F238E27FC236}">
                <a16:creationId xmlns:a16="http://schemas.microsoft.com/office/drawing/2014/main" id="{E3FBF79F-56D9-DEC9-B028-C2437CE10E76}"/>
              </a:ext>
            </a:extLst>
          </p:cNvPr>
          <p:cNvPicPr>
            <a:picLocks noChangeAspect="1"/>
          </p:cNvPicPr>
          <p:nvPr/>
        </p:nvPicPr>
        <p:blipFill>
          <a:blip r:embed="rId2"/>
          <a:stretch>
            <a:fillRect/>
          </a:stretch>
        </p:blipFill>
        <p:spPr>
          <a:xfrm>
            <a:off x="3676428" y="2140157"/>
            <a:ext cx="4839143" cy="3945108"/>
          </a:xfrm>
          <a:prstGeom prst="rect">
            <a:avLst/>
          </a:prstGeom>
        </p:spPr>
      </p:pic>
      <p:pic>
        <p:nvPicPr>
          <p:cNvPr id="8" name="Picture 7">
            <a:extLst>
              <a:ext uri="{FF2B5EF4-FFF2-40B4-BE49-F238E27FC236}">
                <a16:creationId xmlns:a16="http://schemas.microsoft.com/office/drawing/2014/main" id="{C574676B-3A26-C8E6-1483-65899492B041}"/>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660148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89E9-9638-4FA2-7314-2F6AAC854A70}"/>
              </a:ext>
            </a:extLst>
          </p:cNvPr>
          <p:cNvSpPr>
            <a:spLocks noGrp="1"/>
          </p:cNvSpPr>
          <p:nvPr>
            <p:ph type="title"/>
          </p:nvPr>
        </p:nvSpPr>
        <p:spPr/>
        <p:txBody>
          <a:bodyPr>
            <a:normAutofit/>
          </a:bodyPr>
          <a:lstStyle/>
          <a:p>
            <a:pPr algn="ctr"/>
            <a:r>
              <a:rPr lang="en-US" sz="2400" b="1" dirty="0">
                <a:latin typeface="Bookman Old Style" panose="02050604050505020204" pitchFamily="18" charset="0"/>
              </a:rPr>
              <a:t>DESIGN</a:t>
            </a:r>
            <a:endParaRPr lang="en-IN" sz="2400"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1089D10-F412-ADE9-6278-39B0801035EA}"/>
              </a:ext>
            </a:extLst>
          </p:cNvPr>
          <p:cNvSpPr>
            <a:spLocks noGrp="1"/>
          </p:cNvSpPr>
          <p:nvPr>
            <p:ph idx="1"/>
          </p:nvPr>
        </p:nvSpPr>
        <p:spPr/>
        <p:txBody>
          <a:bodyPr>
            <a:normAutofit/>
          </a:bodyPr>
          <a:lstStyle/>
          <a:p>
            <a:pPr marL="0" indent="0">
              <a:buNone/>
            </a:pPr>
            <a:r>
              <a:rPr lang="en-US" sz="2000" b="1" dirty="0">
                <a:latin typeface="Bookman Old Style" panose="02050604050505020204" pitchFamily="18" charset="0"/>
              </a:rPr>
              <a:t>MATERIALS USED:</a:t>
            </a:r>
          </a:p>
          <a:p>
            <a:pPr marL="0" indent="0">
              <a:buNone/>
            </a:pPr>
            <a:r>
              <a:rPr lang="en-US" sz="2000" dirty="0">
                <a:latin typeface="Bookman Old Style" panose="02050604050505020204" pitchFamily="18" charset="0"/>
              </a:rPr>
              <a:t>SUBSTRATE – Polyimide(THICKNESS – 0.1mm)</a:t>
            </a:r>
          </a:p>
          <a:p>
            <a:pPr marL="0" indent="0">
              <a:buNone/>
            </a:pPr>
            <a:r>
              <a:rPr lang="en-US" sz="2000" dirty="0">
                <a:latin typeface="Bookman Old Style" panose="02050604050505020204" pitchFamily="18" charset="0"/>
              </a:rPr>
              <a:t>GROUND – Copper(THICKNESS – 0.035mm)</a:t>
            </a:r>
          </a:p>
          <a:p>
            <a:pPr marL="0" indent="0">
              <a:buNone/>
            </a:pPr>
            <a:endParaRPr lang="en-US" sz="20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54DA9CD5-FEAE-309B-D7F2-052B20FC2C9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84C73D8-F88D-90F4-887A-C86F5BCE6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2EC06-B01F-30A4-D2AC-B072E06AB2D1}"/>
              </a:ext>
            </a:extLst>
          </p:cNvPr>
          <p:cNvSpPr>
            <a:spLocks noGrp="1"/>
          </p:cNvSpPr>
          <p:nvPr>
            <p:ph type="sldNum" sz="quarter" idx="12"/>
          </p:nvPr>
        </p:nvSpPr>
        <p:spPr/>
        <p:txBody>
          <a:bodyPr/>
          <a:lstStyle/>
          <a:p>
            <a:endParaRPr lang="en-US"/>
          </a:p>
        </p:txBody>
      </p:sp>
      <p:pic>
        <p:nvPicPr>
          <p:cNvPr id="7" name="Picture 6">
            <a:extLst>
              <a:ext uri="{FF2B5EF4-FFF2-40B4-BE49-F238E27FC236}">
                <a16:creationId xmlns:a16="http://schemas.microsoft.com/office/drawing/2014/main" id="{DF635707-B5BC-81BF-FB1E-08EE736E317C}"/>
              </a:ext>
            </a:extLst>
          </p:cNvPr>
          <p:cNvPicPr>
            <a:picLocks noChangeAspect="1"/>
          </p:cNvPicPr>
          <p:nvPr/>
        </p:nvPicPr>
        <p:blipFill>
          <a:blip r:embed="rId2"/>
          <a:stretch>
            <a:fillRect/>
          </a:stretch>
        </p:blipFill>
        <p:spPr>
          <a:xfrm>
            <a:off x="9344921" y="185738"/>
            <a:ext cx="2847079" cy="768163"/>
          </a:xfrm>
          <a:prstGeom prst="rect">
            <a:avLst/>
          </a:prstGeom>
        </p:spPr>
      </p:pic>
    </p:spTree>
    <p:extLst>
      <p:ext uri="{BB962C8B-B14F-4D97-AF65-F5344CB8AC3E}">
        <p14:creationId xmlns:p14="http://schemas.microsoft.com/office/powerpoint/2010/main" val="3218632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89E9-9638-4FA2-7314-2F6AAC854A70}"/>
              </a:ext>
            </a:extLst>
          </p:cNvPr>
          <p:cNvSpPr>
            <a:spLocks noGrp="1"/>
          </p:cNvSpPr>
          <p:nvPr>
            <p:ph type="title"/>
          </p:nvPr>
        </p:nvSpPr>
        <p:spPr/>
        <p:txBody>
          <a:bodyPr>
            <a:normAutofit/>
          </a:bodyPr>
          <a:lstStyle/>
          <a:p>
            <a:pPr algn="ctr"/>
            <a:r>
              <a:rPr lang="en-US" sz="2400" b="1" dirty="0">
                <a:latin typeface="Bookman Old Style" panose="02050604050505020204" pitchFamily="18" charset="0"/>
              </a:rPr>
              <a:t>DESIGN</a:t>
            </a:r>
            <a:endParaRPr lang="en-IN" sz="2400" b="1" dirty="0">
              <a:latin typeface="Bookman Old Style" panose="020506040505050202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089D10-F412-ADE9-6278-39B0801035EA}"/>
                  </a:ext>
                </a:extLst>
              </p:cNvPr>
              <p:cNvSpPr>
                <a:spLocks noGrp="1"/>
              </p:cNvSpPr>
              <p:nvPr>
                <p:ph idx="1"/>
              </p:nvPr>
            </p:nvSpPr>
            <p:spPr>
              <a:xfrm>
                <a:off x="921656" y="1825625"/>
                <a:ext cx="10432143" cy="4351338"/>
              </a:xfrm>
            </p:spPr>
            <p:txBody>
              <a:bodyPr>
                <a:normAutofit fontScale="85000" lnSpcReduction="10000"/>
              </a:bodyPr>
              <a:lstStyle/>
              <a:p>
                <a:pPr marL="0" indent="0">
                  <a:buNone/>
                </a:pPr>
                <a:r>
                  <a:rPr lang="en-US" sz="2000" b="1" dirty="0">
                    <a:latin typeface="Bookman Old Style" panose="02050604050505020204" pitchFamily="18" charset="0"/>
                  </a:rPr>
                  <a:t>DIMENSIONS :			            DESIGN EQUATION :</a:t>
                </a:r>
              </a:p>
              <a:p>
                <a:pPr marL="0" indent="0">
                  <a:buNone/>
                </a:pPr>
                <a:r>
                  <a:rPr lang="en-IN" sz="2000" dirty="0">
                    <a:latin typeface="Bookman Old Style" panose="02050604050505020204" pitchFamily="18" charset="0"/>
                  </a:rPr>
                  <a:t>Substrate width  : 51 mm		              </a:t>
                </a:r>
                <a14:m>
                  <m:oMath xmlns:m="http://schemas.openxmlformats.org/officeDocument/2006/math">
                    <m:r>
                      <a:rPr lang="en-IN" i="1"/>
                      <m:t>𝜆</m:t>
                    </m:r>
                    <m:r>
                      <a:rPr lang="en-IN" i="1"/>
                      <m:t>=</m:t>
                    </m:r>
                    <m:f>
                      <m:fPr>
                        <m:type m:val="skw"/>
                        <m:ctrlPr>
                          <a:rPr lang="en-IN" i="1"/>
                        </m:ctrlPr>
                      </m:fPr>
                      <m:num>
                        <m:r>
                          <a:rPr lang="en-IN" i="1"/>
                          <m:t>𝐶</m:t>
                        </m:r>
                      </m:num>
                      <m:den>
                        <m:d>
                          <m:dPr>
                            <m:ctrlPr>
                              <a:rPr lang="en-IN" i="1"/>
                            </m:ctrlPr>
                          </m:dPr>
                          <m:e>
                            <m:r>
                              <a:rPr lang="en-IN" i="1"/>
                              <m:t>𝑓</m:t>
                            </m:r>
                            <m:r>
                              <a:rPr lang="en-IN" i="1"/>
                              <m:t>×</m:t>
                            </m:r>
                            <m:rad>
                              <m:radPr>
                                <m:degHide m:val="on"/>
                                <m:ctrlPr>
                                  <a:rPr lang="en-IN" i="1"/>
                                </m:ctrlPr>
                              </m:radPr>
                              <m:deg/>
                              <m:e>
                                <m:r>
                                  <a:rPr lang="en-IN" i="1"/>
                                  <m:t>𝜀</m:t>
                                </m:r>
                              </m:e>
                            </m:rad>
                          </m:e>
                        </m:d>
                      </m:den>
                    </m:f>
                  </m:oMath>
                </a14:m>
                <a:endParaRPr lang="en-IN" dirty="0"/>
              </a:p>
              <a:p>
                <a:pPr marL="0" indent="0">
                  <a:buNone/>
                </a:pPr>
                <a:r>
                  <a:rPr lang="en-IN" sz="2000" dirty="0">
                    <a:latin typeface="Bookman Old Style" panose="02050604050505020204" pitchFamily="18" charset="0"/>
                  </a:rPr>
                  <a:t>Substrate length : 41 mm			epsilon=3.5 (for polyimide)</a:t>
                </a:r>
              </a:p>
              <a:p>
                <a:pPr marL="0" indent="0">
                  <a:buNone/>
                </a:pPr>
                <a:r>
                  <a:rPr lang="en-IN" sz="2000" dirty="0">
                    <a:latin typeface="Bookman Old Style" panose="02050604050505020204" pitchFamily="18" charset="0"/>
                  </a:rPr>
                  <a:t>Thickness of Substrate : 0.1 mm		length and width of the ground and 	          </a:t>
                </a:r>
              </a:p>
              <a:p>
                <a:pPr marL="0" indent="0">
                  <a:buNone/>
                </a:pPr>
                <a:r>
                  <a:rPr lang="en-IN" sz="2000" dirty="0">
                    <a:latin typeface="Bookman Old Style" panose="02050604050505020204" pitchFamily="18" charset="0"/>
                  </a:rPr>
                  <a:t>Thickness of Ground : 0.035 mm                substrate is in terms of lambda.</a:t>
                </a:r>
              </a:p>
              <a:p>
                <a:pPr marL="0" indent="0">
                  <a:buNone/>
                </a:pPr>
                <a:r>
                  <a:rPr lang="en-IN" sz="2000" dirty="0">
                    <a:latin typeface="Bookman Old Style" panose="02050604050505020204" pitchFamily="18" charset="0"/>
                  </a:rPr>
                  <a:t>Thickness of patch: 0.035 mm</a:t>
                </a:r>
              </a:p>
            </p:txBody>
          </p:sp>
        </mc:Choice>
        <mc:Fallback>
          <p:sp>
            <p:nvSpPr>
              <p:cNvPr id="3" name="Content Placeholder 2">
                <a:extLst>
                  <a:ext uri="{FF2B5EF4-FFF2-40B4-BE49-F238E27FC236}">
                    <a16:creationId xmlns:a16="http://schemas.microsoft.com/office/drawing/2014/main" id="{F1089D10-F412-ADE9-6278-39B0801035EA}"/>
                  </a:ext>
                </a:extLst>
              </p:cNvPr>
              <p:cNvSpPr>
                <a:spLocks noGrp="1" noRot="1" noChangeAspect="1" noMove="1" noResize="1" noEditPoints="1" noAdjustHandles="1" noChangeArrowheads="1" noChangeShapeType="1" noTextEdit="1"/>
              </p:cNvSpPr>
              <p:nvPr>
                <p:ph idx="1"/>
              </p:nvPr>
            </p:nvSpPr>
            <p:spPr>
              <a:xfrm>
                <a:off x="921656" y="1825625"/>
                <a:ext cx="10432143" cy="4351338"/>
              </a:xfrm>
              <a:blipFill>
                <a:blip r:embed="rId2"/>
                <a:stretch>
                  <a:fillRect l="-351" t="-10784"/>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54DA9CD5-FEAE-309B-D7F2-052B20FC2C9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84C73D8-F88D-90F4-887A-C86F5BCE6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2EC06-B01F-30A4-D2AC-B072E06AB2D1}"/>
              </a:ext>
            </a:extLst>
          </p:cNvPr>
          <p:cNvSpPr>
            <a:spLocks noGrp="1"/>
          </p:cNvSpPr>
          <p:nvPr>
            <p:ph type="sldNum" sz="quarter" idx="12"/>
          </p:nvPr>
        </p:nvSpPr>
        <p:spPr/>
        <p:txBody>
          <a:bodyPr/>
          <a:lstStyle/>
          <a:p>
            <a:endParaRPr lang="en-US"/>
          </a:p>
        </p:txBody>
      </p:sp>
      <p:pic>
        <p:nvPicPr>
          <p:cNvPr id="7" name="Picture 6">
            <a:extLst>
              <a:ext uri="{FF2B5EF4-FFF2-40B4-BE49-F238E27FC236}">
                <a16:creationId xmlns:a16="http://schemas.microsoft.com/office/drawing/2014/main" id="{4980C691-B7D3-97E6-C1B8-CE89E8A940E5}"/>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827278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D6DC-1D86-841D-6EE1-FBDC6B21E2B6}"/>
              </a:ext>
            </a:extLst>
          </p:cNvPr>
          <p:cNvSpPr>
            <a:spLocks noGrp="1"/>
          </p:cNvSpPr>
          <p:nvPr>
            <p:ph type="title"/>
          </p:nvPr>
        </p:nvSpPr>
        <p:spPr/>
        <p:txBody>
          <a:bodyPr/>
          <a:lstStyle/>
          <a:p>
            <a:pPr algn="ctr"/>
            <a:r>
              <a:rPr lang="en-US" dirty="0"/>
              <a:t>    </a:t>
            </a:r>
            <a:r>
              <a:rPr lang="en-US" sz="2400" b="1" dirty="0">
                <a:latin typeface="Bookman Old Style" panose="02050604050505020204" pitchFamily="18" charset="0"/>
              </a:rPr>
              <a:t>OUTPUT – S PARAMETER</a:t>
            </a:r>
            <a:endParaRPr lang="en-IN" sz="24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6AC71CEC-D086-504C-F78F-0D452F2C945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5063A44-F675-75A1-A661-D68230C80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F7C73-183F-1279-BF0A-E940F6A3CA6C}"/>
              </a:ext>
            </a:extLst>
          </p:cNvPr>
          <p:cNvSpPr>
            <a:spLocks noGrp="1"/>
          </p:cNvSpPr>
          <p:nvPr>
            <p:ph type="sldNum" sz="quarter" idx="12"/>
          </p:nvPr>
        </p:nvSpPr>
        <p:spPr/>
        <p:txBody>
          <a:bodyPr/>
          <a:lstStyle/>
          <a:p>
            <a:endParaRPr lang="en-US"/>
          </a:p>
        </p:txBody>
      </p:sp>
      <p:pic>
        <p:nvPicPr>
          <p:cNvPr id="3" name="Content Placeholder 2">
            <a:extLst>
              <a:ext uri="{FF2B5EF4-FFF2-40B4-BE49-F238E27FC236}">
                <a16:creationId xmlns:a16="http://schemas.microsoft.com/office/drawing/2014/main" id="{12353CF4-F765-91BD-D11D-F70A2506A542}"/>
              </a:ext>
            </a:extLst>
          </p:cNvPr>
          <p:cNvPicPr>
            <a:picLocks noGrp="1" noChangeAspect="1"/>
          </p:cNvPicPr>
          <p:nvPr>
            <p:ph idx="1"/>
          </p:nvPr>
        </p:nvPicPr>
        <p:blipFill>
          <a:blip r:embed="rId2"/>
          <a:stretch>
            <a:fillRect/>
          </a:stretch>
        </p:blipFill>
        <p:spPr>
          <a:xfrm>
            <a:off x="3189090" y="1825625"/>
            <a:ext cx="5813820" cy="4351338"/>
          </a:xfrm>
          <a:prstGeom prst="rect">
            <a:avLst/>
          </a:prstGeom>
        </p:spPr>
      </p:pic>
      <p:pic>
        <p:nvPicPr>
          <p:cNvPr id="7" name="Picture 6">
            <a:extLst>
              <a:ext uri="{FF2B5EF4-FFF2-40B4-BE49-F238E27FC236}">
                <a16:creationId xmlns:a16="http://schemas.microsoft.com/office/drawing/2014/main" id="{9C9247D3-61E2-2C65-04CC-C141923019FA}"/>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3757038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3D3B3-D128-C5AF-B871-29FC26147246}"/>
              </a:ext>
            </a:extLst>
          </p:cNvPr>
          <p:cNvSpPr>
            <a:spLocks noGrp="1"/>
          </p:cNvSpPr>
          <p:nvPr>
            <p:ph type="title"/>
          </p:nvPr>
        </p:nvSpPr>
        <p:spPr/>
        <p:txBody>
          <a:bodyPr/>
          <a:lstStyle/>
          <a:p>
            <a:pPr algn="ctr"/>
            <a:r>
              <a:rPr lang="en-US" dirty="0"/>
              <a:t> </a:t>
            </a:r>
            <a:r>
              <a:rPr lang="en-US" sz="2400" b="1" dirty="0">
                <a:latin typeface="Bookman Old Style" panose="02050604050505020204" pitchFamily="18" charset="0"/>
              </a:rPr>
              <a:t>OUTPUT – GAIN</a:t>
            </a:r>
            <a:endParaRPr lang="en-IN" sz="2400" dirty="0"/>
          </a:p>
        </p:txBody>
      </p:sp>
      <p:sp>
        <p:nvSpPr>
          <p:cNvPr id="4" name="Date Placeholder 3">
            <a:extLst>
              <a:ext uri="{FF2B5EF4-FFF2-40B4-BE49-F238E27FC236}">
                <a16:creationId xmlns:a16="http://schemas.microsoft.com/office/drawing/2014/main" id="{EDAD783D-EBB1-8878-831E-0D1093BB72E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9756378-5066-E289-0923-DE73E47AD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A5364-31C9-11A4-5A73-5468615D676D}"/>
              </a:ext>
            </a:extLst>
          </p:cNvPr>
          <p:cNvSpPr>
            <a:spLocks noGrp="1"/>
          </p:cNvSpPr>
          <p:nvPr>
            <p:ph type="sldNum" sz="quarter" idx="12"/>
          </p:nvPr>
        </p:nvSpPr>
        <p:spPr/>
        <p:txBody>
          <a:bodyPr/>
          <a:lstStyle/>
          <a:p>
            <a:endParaRPr lang="en-US"/>
          </a:p>
        </p:txBody>
      </p:sp>
      <p:sp>
        <p:nvSpPr>
          <p:cNvPr id="7" name="Content Placeholder 6">
            <a:extLst>
              <a:ext uri="{FF2B5EF4-FFF2-40B4-BE49-F238E27FC236}">
                <a16:creationId xmlns:a16="http://schemas.microsoft.com/office/drawing/2014/main" id="{2A931744-1D30-8380-DDCD-D2A9BCB86BFB}"/>
              </a:ext>
            </a:extLst>
          </p:cNvPr>
          <p:cNvSpPr>
            <a:spLocks noGrp="1"/>
          </p:cNvSpPr>
          <p:nvPr>
            <p:ph idx="1"/>
          </p:nvPr>
        </p:nvSpPr>
        <p:spPr/>
        <p:txBody>
          <a:bodyPr/>
          <a:lstStyle/>
          <a:p>
            <a:endParaRPr lang="en-IN"/>
          </a:p>
        </p:txBody>
      </p:sp>
      <p:pic>
        <p:nvPicPr>
          <p:cNvPr id="3" name="Picture 2">
            <a:extLst>
              <a:ext uri="{FF2B5EF4-FFF2-40B4-BE49-F238E27FC236}">
                <a16:creationId xmlns:a16="http://schemas.microsoft.com/office/drawing/2014/main" id="{54872D3F-5AA2-45D1-47CC-D69051B51509}"/>
              </a:ext>
            </a:extLst>
          </p:cNvPr>
          <p:cNvPicPr>
            <a:picLocks noChangeAspect="1"/>
          </p:cNvPicPr>
          <p:nvPr/>
        </p:nvPicPr>
        <p:blipFill>
          <a:blip r:embed="rId2"/>
          <a:stretch>
            <a:fillRect/>
          </a:stretch>
        </p:blipFill>
        <p:spPr>
          <a:xfrm>
            <a:off x="2397966" y="2006081"/>
            <a:ext cx="7268547" cy="3583691"/>
          </a:xfrm>
          <a:prstGeom prst="rect">
            <a:avLst/>
          </a:prstGeom>
        </p:spPr>
      </p:pic>
      <p:pic>
        <p:nvPicPr>
          <p:cNvPr id="8" name="Picture 7">
            <a:extLst>
              <a:ext uri="{FF2B5EF4-FFF2-40B4-BE49-F238E27FC236}">
                <a16:creationId xmlns:a16="http://schemas.microsoft.com/office/drawing/2014/main" id="{5CB211ED-15A7-C01F-68BE-23B9CE8AC4BE}"/>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187064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E0527B-5455-4CC3-9DD6-22399B3981BB}"/>
              </a:ext>
            </a:extLst>
          </p:cNvPr>
          <p:cNvSpPr>
            <a:spLocks noGrp="1"/>
          </p:cNvSpPr>
          <p:nvPr>
            <p:ph type="ftr" sz="quarter" idx="1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675D198-704A-4EBD-95E5-496027BBC02A}"/>
              </a:ext>
            </a:extLst>
          </p:cNvPr>
          <p:cNvSpPr>
            <a:spLocks noGrp="1"/>
          </p:cNvSpPr>
          <p:nvPr>
            <p:ph type="dt" sz="half" idx="10"/>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5340580-3372-4838-B724-36C608514F75}"/>
              </a:ext>
            </a:extLst>
          </p:cNvPr>
          <p:cNvSpPr>
            <a:spLocks noGrp="1"/>
          </p:cNvSpPr>
          <p:nvPr>
            <p:ph type="sldNum" sz="quarter" idx="12"/>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1A11926-8F6F-72EC-43D6-171A90BA1612}"/>
              </a:ext>
            </a:extLst>
          </p:cNvPr>
          <p:cNvSpPr txBox="1"/>
          <p:nvPr/>
        </p:nvSpPr>
        <p:spPr>
          <a:xfrm>
            <a:off x="2936032" y="242542"/>
            <a:ext cx="6096000" cy="1200329"/>
          </a:xfrm>
          <a:prstGeom prst="rect">
            <a:avLst/>
          </a:prstGeom>
          <a:noFill/>
        </p:spPr>
        <p:txBody>
          <a:bodyPr wrap="square">
            <a:spAutoFit/>
          </a:bodyPr>
          <a:lstStyle/>
          <a:p>
            <a:pPr algn="ctr"/>
            <a:r>
              <a:rPr lang="en-US" sz="3600" b="1" dirty="0">
                <a:latin typeface="Bookman Old Style" panose="02050604050505020204" pitchFamily="18" charset="0"/>
                <a:cs typeface="Times New Roman" panose="02020603050405020304" pitchFamily="18" charset="0"/>
              </a:rPr>
              <a:t>BACKGROUND AND PROBLEM STATEMENT</a:t>
            </a:r>
          </a:p>
        </p:txBody>
      </p:sp>
      <p:sp>
        <p:nvSpPr>
          <p:cNvPr id="11" name="TextBox 10">
            <a:extLst>
              <a:ext uri="{FF2B5EF4-FFF2-40B4-BE49-F238E27FC236}">
                <a16:creationId xmlns:a16="http://schemas.microsoft.com/office/drawing/2014/main" id="{F30CC1F1-7828-D6A4-1D0F-1ECC740E4D1F}"/>
              </a:ext>
            </a:extLst>
          </p:cNvPr>
          <p:cNvSpPr txBox="1"/>
          <p:nvPr/>
        </p:nvSpPr>
        <p:spPr>
          <a:xfrm>
            <a:off x="769607" y="1522154"/>
            <a:ext cx="10428849" cy="3785652"/>
          </a:xfrm>
          <a:prstGeom prst="rect">
            <a:avLst/>
          </a:prstGeom>
          <a:noFill/>
        </p:spPr>
        <p:txBody>
          <a:bodyPr wrap="square">
            <a:spAutoFit/>
          </a:bodyPr>
          <a:lstStyle/>
          <a:p>
            <a:pPr marL="742950" lvl="1" indent="-285750" algn="l">
              <a:buFont typeface="Arial" panose="020B0604020202020204" pitchFamily="34" charset="0"/>
              <a:buChar char="•"/>
            </a:pPr>
            <a:r>
              <a:rPr lang="en-US" sz="2000" b="0" i="0" dirty="0">
                <a:solidFill>
                  <a:srgbClr val="0D0D0D"/>
                </a:solidFill>
                <a:effectLst/>
                <a:latin typeface="Bookman Old Style" panose="02050604050505020204" pitchFamily="18" charset="0"/>
              </a:rPr>
              <a:t>5G offers higher data rates, lower latency, and improved network reliability using higher frequency bands.</a:t>
            </a:r>
          </a:p>
          <a:p>
            <a:pPr marL="742950" lvl="1" indent="-285750" algn="l">
              <a:buFont typeface="Arial" panose="020B0604020202020204" pitchFamily="34" charset="0"/>
              <a:buChar char="•"/>
            </a:pPr>
            <a:r>
              <a:rPr lang="en-US" sz="2000" b="0" i="0" dirty="0">
                <a:solidFill>
                  <a:srgbClr val="0D0D0D"/>
                </a:solidFill>
                <a:effectLst/>
                <a:latin typeface="Bookman Old Style" panose="02050604050505020204" pitchFamily="18" charset="0"/>
              </a:rPr>
              <a:t>Higher frequencies result in shorter wavelengths and reduced signal propagation distances, increasing susceptibility to obstacles.</a:t>
            </a:r>
          </a:p>
          <a:p>
            <a:pPr marL="742950" lvl="1" indent="-285750" algn="l">
              <a:buFont typeface="Arial" panose="020B0604020202020204" pitchFamily="34" charset="0"/>
              <a:buChar char="•"/>
            </a:pPr>
            <a:r>
              <a:rPr lang="en-US" sz="2000" b="0" i="0" dirty="0">
                <a:solidFill>
                  <a:srgbClr val="0D0D0D"/>
                </a:solidFill>
                <a:effectLst/>
                <a:latin typeface="Bookman Old Style" panose="02050604050505020204" pitchFamily="18" charset="0"/>
              </a:rPr>
              <a:t>More base stations are required in 5G to ensure coverage, leading to higher costs and complex network management.</a:t>
            </a:r>
          </a:p>
          <a:p>
            <a:pPr marL="742950" lvl="1" indent="-285750" algn="l">
              <a:buFont typeface="Arial" panose="020B0604020202020204" pitchFamily="34" charset="0"/>
              <a:buChar char="•"/>
            </a:pPr>
            <a:r>
              <a:rPr lang="en-US" sz="2000" b="0" i="0" dirty="0">
                <a:solidFill>
                  <a:srgbClr val="0D0D0D"/>
                </a:solidFill>
                <a:effectLst/>
                <a:latin typeface="Bookman Old Style" panose="02050604050505020204" pitchFamily="18" charset="0"/>
              </a:rPr>
              <a:t>FSS can filter specific frequency bands, enhancing signal propagation and antenna performance, addressing 5G deployment challenges.</a:t>
            </a:r>
          </a:p>
          <a:p>
            <a:pPr marL="742950" lvl="1" indent="-285750" algn="l">
              <a:buFont typeface="Arial" panose="020B0604020202020204" pitchFamily="34" charset="0"/>
              <a:buChar char="•"/>
            </a:pPr>
            <a:r>
              <a:rPr lang="en-US" sz="2000" b="0" i="0" dirty="0">
                <a:solidFill>
                  <a:srgbClr val="0D0D0D"/>
                </a:solidFill>
                <a:effectLst/>
                <a:latin typeface="Bookman Old Style" panose="02050604050505020204" pitchFamily="18" charset="0"/>
              </a:rPr>
              <a:t>Reduced signal propagation at higher frequencies necessitates more base stations, raising costs and complexity.</a:t>
            </a:r>
          </a:p>
          <a:p>
            <a:pPr marL="742950" lvl="1" indent="-285750" algn="l">
              <a:buFont typeface="Arial" panose="020B0604020202020204" pitchFamily="34" charset="0"/>
              <a:buChar char="•"/>
            </a:pPr>
            <a:r>
              <a:rPr lang="en-US" sz="2000" b="0" i="0" dirty="0">
                <a:solidFill>
                  <a:srgbClr val="0D0D0D"/>
                </a:solidFill>
                <a:effectLst/>
                <a:latin typeface="Bookman Old Style" panose="02050604050505020204" pitchFamily="18" charset="0"/>
              </a:rPr>
              <a:t>Design an FSS to improve antenna performance and reduce the need for additional base stations in 5G </a:t>
            </a:r>
            <a:r>
              <a:rPr lang="en-US" sz="2000" b="0" i="0">
                <a:solidFill>
                  <a:srgbClr val="0D0D0D"/>
                </a:solidFill>
                <a:effectLst/>
                <a:latin typeface="Bookman Old Style" panose="02050604050505020204" pitchFamily="18" charset="0"/>
              </a:rPr>
              <a:t>networks.</a:t>
            </a:r>
            <a:endParaRPr lang="en-US" sz="2000" b="0" i="0" dirty="0">
              <a:solidFill>
                <a:srgbClr val="0D0D0D"/>
              </a:solidFill>
              <a:effectLst/>
              <a:latin typeface="Bookman Old Style" panose="02050604050505020204" pitchFamily="18" charset="0"/>
            </a:endParaRPr>
          </a:p>
        </p:txBody>
      </p:sp>
      <p:pic>
        <p:nvPicPr>
          <p:cNvPr id="6" name="Picture 5">
            <a:extLst>
              <a:ext uri="{FF2B5EF4-FFF2-40B4-BE49-F238E27FC236}">
                <a16:creationId xmlns:a16="http://schemas.microsoft.com/office/drawing/2014/main" id="{4674ABF2-7564-C7F3-A7C0-E3123D9B1B45}"/>
              </a:ext>
            </a:extLst>
          </p:cNvPr>
          <p:cNvPicPr>
            <a:picLocks noChangeAspect="1"/>
          </p:cNvPicPr>
          <p:nvPr/>
        </p:nvPicPr>
        <p:blipFill>
          <a:blip r:embed="rId2"/>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1839373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4102-70F8-B0C7-98B6-E551B2F01C49}"/>
              </a:ext>
            </a:extLst>
          </p:cNvPr>
          <p:cNvSpPr>
            <a:spLocks noGrp="1"/>
          </p:cNvSpPr>
          <p:nvPr>
            <p:ph type="title"/>
          </p:nvPr>
        </p:nvSpPr>
        <p:spPr/>
        <p:txBody>
          <a:bodyPr>
            <a:normAutofit/>
          </a:bodyPr>
          <a:lstStyle/>
          <a:p>
            <a:pPr algn="ctr"/>
            <a:r>
              <a:rPr lang="en-US" sz="3600" dirty="0"/>
              <a:t> </a:t>
            </a:r>
            <a:r>
              <a:rPr lang="en-US" sz="2400" b="1" dirty="0">
                <a:latin typeface="Bookman Old Style" panose="02050604050505020204" pitchFamily="18" charset="0"/>
              </a:rPr>
              <a:t>OUTPUT – VSWR</a:t>
            </a:r>
            <a:endParaRPr lang="en-IN" sz="2400" dirty="0"/>
          </a:p>
        </p:txBody>
      </p:sp>
      <p:sp>
        <p:nvSpPr>
          <p:cNvPr id="4" name="Date Placeholder 3">
            <a:extLst>
              <a:ext uri="{FF2B5EF4-FFF2-40B4-BE49-F238E27FC236}">
                <a16:creationId xmlns:a16="http://schemas.microsoft.com/office/drawing/2014/main" id="{3B74244A-42E4-F3C9-BF84-AD131FCFE6CB}"/>
              </a:ext>
            </a:extLst>
          </p:cNvPr>
          <p:cNvSpPr>
            <a:spLocks noGrp="1"/>
          </p:cNvSpPr>
          <p:nvPr>
            <p:ph type="dt" sz="half" idx="10"/>
          </p:nvPr>
        </p:nvSpPr>
        <p:spPr/>
        <p:txBody>
          <a:bodyPr/>
          <a:lstStyle/>
          <a:p>
            <a:fld id="{6E4B5E4B-CE3A-4BE9-9139-71F73CF09F4F}" type="datetime1">
              <a:rPr lang="en-US" smtClean="0"/>
              <a:t>6/19/2024</a:t>
            </a:fld>
            <a:endParaRPr lang="en-US"/>
          </a:p>
        </p:txBody>
      </p:sp>
      <p:sp>
        <p:nvSpPr>
          <p:cNvPr id="5" name="Footer Placeholder 4">
            <a:extLst>
              <a:ext uri="{FF2B5EF4-FFF2-40B4-BE49-F238E27FC236}">
                <a16:creationId xmlns:a16="http://schemas.microsoft.com/office/drawing/2014/main" id="{E4C8F130-9A83-EDB9-5F49-0E9A44995453}"/>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187A0E8E-9FAA-C2A6-F279-7890ECB4F639}"/>
              </a:ext>
            </a:extLst>
          </p:cNvPr>
          <p:cNvSpPr>
            <a:spLocks noGrp="1"/>
          </p:cNvSpPr>
          <p:nvPr>
            <p:ph type="sldNum" sz="quarter" idx="12"/>
          </p:nvPr>
        </p:nvSpPr>
        <p:spPr/>
        <p:txBody>
          <a:bodyPr/>
          <a:lstStyle/>
          <a:p>
            <a:fld id="{E2C42DB6-362B-439E-8437-3E8113B14E84}" type="slidenum">
              <a:rPr lang="en-US" smtClean="0"/>
              <a:t>30</a:t>
            </a:fld>
            <a:endParaRPr lang="en-US"/>
          </a:p>
        </p:txBody>
      </p:sp>
      <p:sp>
        <p:nvSpPr>
          <p:cNvPr id="7" name="Content Placeholder 6">
            <a:extLst>
              <a:ext uri="{FF2B5EF4-FFF2-40B4-BE49-F238E27FC236}">
                <a16:creationId xmlns:a16="http://schemas.microsoft.com/office/drawing/2014/main" id="{450BE0EC-9986-AE02-FB40-5A20D5E965FC}"/>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B1AD3A15-347F-45C4-895E-E29DC7F6CA35}"/>
              </a:ext>
            </a:extLst>
          </p:cNvPr>
          <p:cNvPicPr>
            <a:picLocks noChangeAspect="1"/>
          </p:cNvPicPr>
          <p:nvPr/>
        </p:nvPicPr>
        <p:blipFill>
          <a:blip r:embed="rId2"/>
          <a:stretch>
            <a:fillRect/>
          </a:stretch>
        </p:blipFill>
        <p:spPr>
          <a:xfrm>
            <a:off x="2088502" y="1778146"/>
            <a:ext cx="7893698" cy="4398817"/>
          </a:xfrm>
          <a:prstGeom prst="rect">
            <a:avLst/>
          </a:prstGeom>
        </p:spPr>
      </p:pic>
      <p:pic>
        <p:nvPicPr>
          <p:cNvPr id="8" name="Picture 7">
            <a:extLst>
              <a:ext uri="{FF2B5EF4-FFF2-40B4-BE49-F238E27FC236}">
                <a16:creationId xmlns:a16="http://schemas.microsoft.com/office/drawing/2014/main" id="{A13C08B7-42BC-5BC2-7B9B-2E6B1A922A9B}"/>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4128187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B82B-83FE-EF54-9901-76A78824A608}"/>
              </a:ext>
            </a:extLst>
          </p:cNvPr>
          <p:cNvSpPr>
            <a:spLocks noGrp="1"/>
          </p:cNvSpPr>
          <p:nvPr>
            <p:ph type="title"/>
          </p:nvPr>
        </p:nvSpPr>
        <p:spPr/>
        <p:txBody>
          <a:bodyPr>
            <a:normAutofit/>
          </a:bodyPr>
          <a:lstStyle/>
          <a:p>
            <a:pPr algn="ctr"/>
            <a:r>
              <a:rPr lang="en-US" sz="3600" dirty="0"/>
              <a:t> </a:t>
            </a:r>
            <a:r>
              <a:rPr lang="en-US" sz="2400" b="1" dirty="0">
                <a:latin typeface="Bookman Old Style" panose="02050604050505020204" pitchFamily="18" charset="0"/>
              </a:rPr>
              <a:t>OUTPUT – RADIATION PATTERN</a:t>
            </a:r>
            <a:endParaRPr lang="en-IN" sz="2400" dirty="0"/>
          </a:p>
        </p:txBody>
      </p:sp>
      <p:sp>
        <p:nvSpPr>
          <p:cNvPr id="4" name="Date Placeholder 3">
            <a:extLst>
              <a:ext uri="{FF2B5EF4-FFF2-40B4-BE49-F238E27FC236}">
                <a16:creationId xmlns:a16="http://schemas.microsoft.com/office/drawing/2014/main" id="{5D1D6ABC-9A27-B930-D8B8-57CF82B080A3}"/>
              </a:ext>
            </a:extLst>
          </p:cNvPr>
          <p:cNvSpPr>
            <a:spLocks noGrp="1"/>
          </p:cNvSpPr>
          <p:nvPr>
            <p:ph type="dt" sz="half" idx="10"/>
          </p:nvPr>
        </p:nvSpPr>
        <p:spPr/>
        <p:txBody>
          <a:bodyPr/>
          <a:lstStyle/>
          <a:p>
            <a:fld id="{6E4B5E4B-CE3A-4BE9-9139-71F73CF09F4F}" type="datetime1">
              <a:rPr lang="en-US" smtClean="0"/>
              <a:t>6/19/2024</a:t>
            </a:fld>
            <a:endParaRPr lang="en-US"/>
          </a:p>
        </p:txBody>
      </p:sp>
      <p:sp>
        <p:nvSpPr>
          <p:cNvPr id="5" name="Footer Placeholder 4">
            <a:extLst>
              <a:ext uri="{FF2B5EF4-FFF2-40B4-BE49-F238E27FC236}">
                <a16:creationId xmlns:a16="http://schemas.microsoft.com/office/drawing/2014/main" id="{CEBA20E1-D5C4-CC3C-98C4-680894892C65}"/>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2E7B2BB2-533D-B4F7-453F-ACC61716E3BF}"/>
              </a:ext>
            </a:extLst>
          </p:cNvPr>
          <p:cNvSpPr>
            <a:spLocks noGrp="1"/>
          </p:cNvSpPr>
          <p:nvPr>
            <p:ph type="sldNum" sz="quarter" idx="12"/>
          </p:nvPr>
        </p:nvSpPr>
        <p:spPr/>
        <p:txBody>
          <a:bodyPr/>
          <a:lstStyle/>
          <a:p>
            <a:fld id="{E2C42DB6-362B-439E-8437-3E8113B14E84}" type="slidenum">
              <a:rPr lang="en-US" smtClean="0"/>
              <a:t>31</a:t>
            </a:fld>
            <a:endParaRPr lang="en-US"/>
          </a:p>
        </p:txBody>
      </p:sp>
      <p:pic>
        <p:nvPicPr>
          <p:cNvPr id="9" name="Content Placeholder 8">
            <a:extLst>
              <a:ext uri="{FF2B5EF4-FFF2-40B4-BE49-F238E27FC236}">
                <a16:creationId xmlns:a16="http://schemas.microsoft.com/office/drawing/2014/main" id="{EE37AFBA-C69C-0D9B-028C-AA210AA5BE94}"/>
              </a:ext>
            </a:extLst>
          </p:cNvPr>
          <p:cNvPicPr>
            <a:picLocks noGrp="1" noChangeAspect="1"/>
          </p:cNvPicPr>
          <p:nvPr>
            <p:ph idx="1"/>
          </p:nvPr>
        </p:nvPicPr>
        <p:blipFill>
          <a:blip r:embed="rId2"/>
          <a:stretch>
            <a:fillRect/>
          </a:stretch>
        </p:blipFill>
        <p:spPr>
          <a:xfrm>
            <a:off x="3236604" y="1825625"/>
            <a:ext cx="5718792" cy="4351338"/>
          </a:xfrm>
          <a:prstGeom prst="rect">
            <a:avLst/>
          </a:prstGeom>
        </p:spPr>
      </p:pic>
      <p:pic>
        <p:nvPicPr>
          <p:cNvPr id="3" name="Picture 2">
            <a:extLst>
              <a:ext uri="{FF2B5EF4-FFF2-40B4-BE49-F238E27FC236}">
                <a16:creationId xmlns:a16="http://schemas.microsoft.com/office/drawing/2014/main" id="{575BC5C6-0C34-19C5-AC6F-5CBDB5BDB711}"/>
              </a:ext>
            </a:extLst>
          </p:cNvPr>
          <p:cNvPicPr>
            <a:picLocks noChangeAspect="1"/>
          </p:cNvPicPr>
          <p:nvPr/>
        </p:nvPicPr>
        <p:blipFill>
          <a:blip r:embed="rId3"/>
          <a:stretch>
            <a:fillRect/>
          </a:stretch>
        </p:blipFill>
        <p:spPr>
          <a:xfrm>
            <a:off x="9344921" y="178513"/>
            <a:ext cx="2847079" cy="768163"/>
          </a:xfrm>
          <a:prstGeom prst="rect">
            <a:avLst/>
          </a:prstGeom>
        </p:spPr>
      </p:pic>
    </p:spTree>
    <p:extLst>
      <p:ext uri="{BB962C8B-B14F-4D97-AF65-F5344CB8AC3E}">
        <p14:creationId xmlns:p14="http://schemas.microsoft.com/office/powerpoint/2010/main" val="1063549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6342-03E0-D0F0-00C2-56D4DEDFF221}"/>
              </a:ext>
            </a:extLst>
          </p:cNvPr>
          <p:cNvSpPr>
            <a:spLocks noGrp="1"/>
          </p:cNvSpPr>
          <p:nvPr>
            <p:ph type="title"/>
          </p:nvPr>
        </p:nvSpPr>
        <p:spPr/>
        <p:txBody>
          <a:bodyPr>
            <a:normAutofit/>
          </a:bodyPr>
          <a:lstStyle/>
          <a:p>
            <a:pPr algn="ctr"/>
            <a:r>
              <a:rPr lang="en-US" sz="2400" b="1" dirty="0">
                <a:latin typeface="Bookman Old Style" panose="02050604050505020204" pitchFamily="18" charset="0"/>
              </a:rPr>
              <a:t>OBSERVATIONS</a:t>
            </a:r>
            <a:endParaRPr lang="en-IN" sz="2400"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2F970D8E-D576-5EE3-B620-EB9B5BD1EDB3}"/>
              </a:ext>
            </a:extLst>
          </p:cNvPr>
          <p:cNvSpPr>
            <a:spLocks noGrp="1"/>
          </p:cNvSpPr>
          <p:nvPr>
            <p:ph idx="1"/>
          </p:nvPr>
        </p:nvSpPr>
        <p:spPr/>
        <p:txBody>
          <a:bodyPr>
            <a:normAutofit/>
          </a:bodyPr>
          <a:lstStyle/>
          <a:p>
            <a:pPr algn="l"/>
            <a:r>
              <a:rPr lang="en-US" sz="2000" b="0" i="0">
                <a:solidFill>
                  <a:srgbClr val="0D0D0D"/>
                </a:solidFill>
                <a:effectLst/>
                <a:latin typeface="Bookman Old Style" panose="02050604050505020204" pitchFamily="18" charset="0"/>
              </a:rPr>
              <a:t>S11 refers to the reflection coefficient, and a dip in S11 suggests that </a:t>
            </a:r>
            <a:r>
              <a:rPr lang="en-US" sz="2000" b="1" i="0">
                <a:solidFill>
                  <a:srgbClr val="0D0D0D"/>
                </a:solidFill>
                <a:effectLst/>
                <a:latin typeface="Bookman Old Style" panose="02050604050505020204" pitchFamily="18" charset="0"/>
              </a:rPr>
              <a:t>less power </a:t>
            </a:r>
            <a:r>
              <a:rPr lang="en-US" sz="2000" b="0" i="0">
                <a:solidFill>
                  <a:srgbClr val="0D0D0D"/>
                </a:solidFill>
                <a:effectLst/>
                <a:latin typeface="Bookman Old Style" panose="02050604050505020204" pitchFamily="18" charset="0"/>
              </a:rPr>
              <a:t>is being </a:t>
            </a:r>
            <a:r>
              <a:rPr lang="en-US" sz="2000" b="1" i="0">
                <a:solidFill>
                  <a:srgbClr val="0D0D0D"/>
                </a:solidFill>
                <a:effectLst/>
                <a:latin typeface="Bookman Old Style" panose="02050604050505020204" pitchFamily="18" charset="0"/>
              </a:rPr>
              <a:t>reflected back </a:t>
            </a:r>
            <a:r>
              <a:rPr lang="en-US" sz="2000" b="0" i="0">
                <a:solidFill>
                  <a:srgbClr val="0D0D0D"/>
                </a:solidFill>
                <a:effectLst/>
                <a:latin typeface="Bookman Old Style" panose="02050604050505020204" pitchFamily="18" charset="0"/>
              </a:rPr>
              <a:t>to the source, indicating better impedance matching or resonance at that frequency.</a:t>
            </a:r>
          </a:p>
          <a:p>
            <a:pPr algn="l"/>
            <a:r>
              <a:rPr lang="en-US" sz="2000" b="0" i="0">
                <a:solidFill>
                  <a:srgbClr val="0D0D0D"/>
                </a:solidFill>
                <a:effectLst/>
                <a:latin typeface="Bookman Old Style" panose="02050604050505020204" pitchFamily="18" charset="0"/>
              </a:rPr>
              <a:t>Given that there's a dip in S11 at 3.6 GHz frequency, it implies that the antenna is </a:t>
            </a:r>
            <a:r>
              <a:rPr lang="en-US" sz="2000" b="1" i="0">
                <a:solidFill>
                  <a:srgbClr val="0D0D0D"/>
                </a:solidFill>
                <a:effectLst/>
                <a:latin typeface="Bookman Old Style" panose="02050604050505020204" pitchFamily="18" charset="0"/>
              </a:rPr>
              <a:t>well matched </a:t>
            </a:r>
            <a:r>
              <a:rPr lang="en-US" sz="2000" b="0" i="0">
                <a:solidFill>
                  <a:srgbClr val="0D0D0D"/>
                </a:solidFill>
                <a:effectLst/>
                <a:latin typeface="Bookman Old Style" panose="02050604050505020204" pitchFamily="18" charset="0"/>
              </a:rPr>
              <a:t>or resonant at this frequency.</a:t>
            </a:r>
          </a:p>
          <a:p>
            <a:pPr algn="l"/>
            <a:r>
              <a:rPr lang="en-US" sz="2000" b="0" i="0">
                <a:solidFill>
                  <a:srgbClr val="0D0D0D"/>
                </a:solidFill>
                <a:effectLst/>
                <a:latin typeface="Bookman Old Style" panose="02050604050505020204" pitchFamily="18" charset="0"/>
              </a:rPr>
              <a:t>Additionally, a gain of -3.73 dB at 3.6 GHz indicates the antenna's radiation efficiency or its ability to radiate power in that frequency band. </a:t>
            </a:r>
          </a:p>
          <a:p>
            <a:pPr marL="0" indent="0">
              <a:buNone/>
            </a:pPr>
            <a:endParaRPr lang="en-IN"/>
          </a:p>
        </p:txBody>
      </p:sp>
      <p:sp>
        <p:nvSpPr>
          <p:cNvPr id="4" name="Date Placeholder 3">
            <a:extLst>
              <a:ext uri="{FF2B5EF4-FFF2-40B4-BE49-F238E27FC236}">
                <a16:creationId xmlns:a16="http://schemas.microsoft.com/office/drawing/2014/main" id="{4AF13E7D-F134-E422-4A9E-9FED989DFBC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654CD23-0207-BDAE-0B8D-A6662C77EF93}"/>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DDE52C5E-D023-E3E7-5B9A-A27AA3DD876C}"/>
              </a:ext>
            </a:extLst>
          </p:cNvPr>
          <p:cNvPicPr>
            <a:picLocks noChangeAspect="1"/>
          </p:cNvPicPr>
          <p:nvPr/>
        </p:nvPicPr>
        <p:blipFill>
          <a:blip r:embed="rId2"/>
          <a:stretch>
            <a:fillRect/>
          </a:stretch>
        </p:blipFill>
        <p:spPr>
          <a:xfrm>
            <a:off x="9344921" y="68452"/>
            <a:ext cx="2847079" cy="768163"/>
          </a:xfrm>
          <a:prstGeom prst="rect">
            <a:avLst/>
          </a:prstGeom>
        </p:spPr>
      </p:pic>
    </p:spTree>
    <p:extLst>
      <p:ext uri="{BB962C8B-B14F-4D97-AF65-F5344CB8AC3E}">
        <p14:creationId xmlns:p14="http://schemas.microsoft.com/office/powerpoint/2010/main" val="2183485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7F6B-6C57-1548-0530-FB7447088AA0}"/>
              </a:ext>
            </a:extLst>
          </p:cNvPr>
          <p:cNvSpPr>
            <a:spLocks noGrp="1"/>
          </p:cNvSpPr>
          <p:nvPr>
            <p:ph type="title"/>
          </p:nvPr>
        </p:nvSpPr>
        <p:spPr>
          <a:xfrm>
            <a:off x="838200" y="365125"/>
            <a:ext cx="10515600" cy="1575491"/>
          </a:xfrm>
        </p:spPr>
        <p:txBody>
          <a:bodyPr>
            <a:normAutofit/>
          </a:bodyPr>
          <a:lstStyle/>
          <a:p>
            <a:pPr algn="ctr"/>
            <a:r>
              <a:rPr lang="en-US" sz="3200" b="1" dirty="0">
                <a:latin typeface="Bookman Old Style" panose="02050604050505020204" pitchFamily="18" charset="0"/>
              </a:rPr>
              <a:t>FREQUENCY SELECTIVE SURAFCE MOUNTED ON THE TOP OF ANTENNA</a:t>
            </a:r>
            <a:endParaRPr lang="en-IN" sz="3200"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033D7CF9-9E6C-328A-879A-77B5F635A04B}"/>
              </a:ext>
            </a:extLst>
          </p:cNvPr>
          <p:cNvSpPr>
            <a:spLocks noGrp="1"/>
          </p:cNvSpPr>
          <p:nvPr>
            <p:ph idx="1"/>
          </p:nvPr>
        </p:nvSpPr>
        <p:spPr/>
        <p:txBody>
          <a:bodyPr>
            <a:normAutofit/>
          </a:bodyPr>
          <a:lstStyle/>
          <a:p>
            <a:pPr marL="0" indent="0">
              <a:buNone/>
            </a:pPr>
            <a:r>
              <a:rPr lang="en-US" sz="2000" b="1" dirty="0">
                <a:latin typeface="Bookman Old Style" panose="02050604050505020204" pitchFamily="18" charset="0"/>
              </a:rPr>
              <a:t>                  FRONT VIEW                                                 BACK VIEW</a:t>
            </a:r>
          </a:p>
          <a:p>
            <a:pPr marL="0" indent="0">
              <a:buNone/>
            </a:pPr>
            <a:endParaRPr lang="en-IN" sz="20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CF94D16E-7B3E-7E47-63B6-51D8C97582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7EA7BE6-452E-06CF-C85C-A26508F269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8DFF47-9B91-9C99-45D8-1144537FEE99}"/>
              </a:ext>
            </a:extLst>
          </p:cNvPr>
          <p:cNvSpPr>
            <a:spLocks noGrp="1"/>
          </p:cNvSpPr>
          <p:nvPr>
            <p:ph type="sldNum" sz="quarter" idx="12"/>
          </p:nvPr>
        </p:nvSpPr>
        <p:spPr/>
        <p:txBody>
          <a:bodyPr/>
          <a:lstStyle/>
          <a:p>
            <a:endParaRPr lang="en-US" dirty="0"/>
          </a:p>
        </p:txBody>
      </p:sp>
      <p:pic>
        <p:nvPicPr>
          <p:cNvPr id="8" name="Picture 7">
            <a:extLst>
              <a:ext uri="{FF2B5EF4-FFF2-40B4-BE49-F238E27FC236}">
                <a16:creationId xmlns:a16="http://schemas.microsoft.com/office/drawing/2014/main" id="{EF50C35E-2FCF-6B97-C8E7-EE87BC879AD6}"/>
              </a:ext>
            </a:extLst>
          </p:cNvPr>
          <p:cNvPicPr>
            <a:picLocks noChangeAspect="1"/>
          </p:cNvPicPr>
          <p:nvPr/>
        </p:nvPicPr>
        <p:blipFill>
          <a:blip r:embed="rId2"/>
          <a:stretch>
            <a:fillRect/>
          </a:stretch>
        </p:blipFill>
        <p:spPr>
          <a:xfrm>
            <a:off x="1337707" y="2172400"/>
            <a:ext cx="3812957" cy="3827184"/>
          </a:xfrm>
          <a:prstGeom prst="rect">
            <a:avLst/>
          </a:prstGeom>
        </p:spPr>
      </p:pic>
      <p:pic>
        <p:nvPicPr>
          <p:cNvPr id="10" name="Picture 9">
            <a:extLst>
              <a:ext uri="{FF2B5EF4-FFF2-40B4-BE49-F238E27FC236}">
                <a16:creationId xmlns:a16="http://schemas.microsoft.com/office/drawing/2014/main" id="{E0A4A761-E951-4DDF-037A-9C4FA6095912}"/>
              </a:ext>
            </a:extLst>
          </p:cNvPr>
          <p:cNvPicPr>
            <a:picLocks noChangeAspect="1"/>
          </p:cNvPicPr>
          <p:nvPr/>
        </p:nvPicPr>
        <p:blipFill>
          <a:blip r:embed="rId3"/>
          <a:stretch>
            <a:fillRect/>
          </a:stretch>
        </p:blipFill>
        <p:spPr>
          <a:xfrm>
            <a:off x="7148604" y="2226804"/>
            <a:ext cx="4041494" cy="3718375"/>
          </a:xfrm>
          <a:prstGeom prst="rect">
            <a:avLst/>
          </a:prstGeom>
        </p:spPr>
      </p:pic>
      <p:pic>
        <p:nvPicPr>
          <p:cNvPr id="7" name="Picture 6">
            <a:extLst>
              <a:ext uri="{FF2B5EF4-FFF2-40B4-BE49-F238E27FC236}">
                <a16:creationId xmlns:a16="http://schemas.microsoft.com/office/drawing/2014/main" id="{72DA7BAE-C2F9-10A4-4FE0-EF8B3D67FDC7}"/>
              </a:ext>
            </a:extLst>
          </p:cNvPr>
          <p:cNvPicPr>
            <a:picLocks noChangeAspect="1"/>
          </p:cNvPicPr>
          <p:nvPr/>
        </p:nvPicPr>
        <p:blipFill>
          <a:blip r:embed="rId4"/>
          <a:stretch>
            <a:fillRect/>
          </a:stretch>
        </p:blipFill>
        <p:spPr>
          <a:xfrm>
            <a:off x="9344921" y="0"/>
            <a:ext cx="2847079" cy="768163"/>
          </a:xfrm>
          <a:prstGeom prst="rect">
            <a:avLst/>
          </a:prstGeom>
        </p:spPr>
      </p:pic>
    </p:spTree>
    <p:extLst>
      <p:ext uri="{BB962C8B-B14F-4D97-AF65-F5344CB8AC3E}">
        <p14:creationId xmlns:p14="http://schemas.microsoft.com/office/powerpoint/2010/main" val="4291790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63D2-89C5-4717-1FB7-65FA5BDA1AB0}"/>
              </a:ext>
            </a:extLst>
          </p:cNvPr>
          <p:cNvSpPr>
            <a:spLocks noGrp="1"/>
          </p:cNvSpPr>
          <p:nvPr>
            <p:ph type="title"/>
          </p:nvPr>
        </p:nvSpPr>
        <p:spPr>
          <a:xfrm>
            <a:off x="838200" y="681037"/>
            <a:ext cx="10515600" cy="1009651"/>
          </a:xfrm>
        </p:spPr>
        <p:txBody>
          <a:bodyPr>
            <a:normAutofit/>
          </a:bodyPr>
          <a:lstStyle/>
          <a:p>
            <a:pPr algn="ctr"/>
            <a:r>
              <a:rPr lang="en-US" sz="2400" b="1" dirty="0">
                <a:latin typeface="Bookman Old Style" panose="02050604050505020204" pitchFamily="18" charset="0"/>
              </a:rPr>
              <a:t>FREQUENCY SELECTIVE SURAFCE MOUNTED ON THE TOP OF ANTENNA</a:t>
            </a:r>
            <a:endParaRPr lang="en-IN" sz="2400" dirty="0"/>
          </a:p>
        </p:txBody>
      </p:sp>
      <p:sp>
        <p:nvSpPr>
          <p:cNvPr id="3" name="Content Placeholder 2">
            <a:extLst>
              <a:ext uri="{FF2B5EF4-FFF2-40B4-BE49-F238E27FC236}">
                <a16:creationId xmlns:a16="http://schemas.microsoft.com/office/drawing/2014/main" id="{7308B1ED-C92B-3008-13B0-DA4089AF5273}"/>
              </a:ext>
            </a:extLst>
          </p:cNvPr>
          <p:cNvSpPr>
            <a:spLocks noGrp="1"/>
          </p:cNvSpPr>
          <p:nvPr>
            <p:ph idx="1"/>
          </p:nvPr>
        </p:nvSpPr>
        <p:spPr/>
        <p:txBody>
          <a:bodyPr>
            <a:normAutofit/>
          </a:bodyPr>
          <a:lstStyle/>
          <a:p>
            <a:pPr marL="0" indent="0">
              <a:buNone/>
            </a:pPr>
            <a:r>
              <a:rPr lang="en-US" sz="2000" b="1" dirty="0">
                <a:latin typeface="Bookman Old Style" panose="02050604050505020204" pitchFamily="18" charset="0"/>
              </a:rPr>
              <a:t>                                                    SIDE VIEW</a:t>
            </a:r>
          </a:p>
          <a:p>
            <a:pPr marL="0" indent="0">
              <a:buNone/>
            </a:pPr>
            <a:endParaRPr lang="en-IN" sz="20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58C83DAA-2847-F9FC-8875-DCBC8B246A7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4024311-5FAE-F34D-8427-4BB4344349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13C9F4-428F-19FF-DB20-51D31FE7865E}"/>
              </a:ext>
            </a:extLst>
          </p:cNvPr>
          <p:cNvSpPr>
            <a:spLocks noGrp="1"/>
          </p:cNvSpPr>
          <p:nvPr>
            <p:ph type="sldNum" sz="quarter" idx="12"/>
          </p:nvPr>
        </p:nvSpPr>
        <p:spPr/>
        <p:txBody>
          <a:bodyPr/>
          <a:lstStyle/>
          <a:p>
            <a:endParaRPr lang="en-US" dirty="0"/>
          </a:p>
        </p:txBody>
      </p:sp>
      <p:pic>
        <p:nvPicPr>
          <p:cNvPr id="7" name="Picture 6">
            <a:extLst>
              <a:ext uri="{FF2B5EF4-FFF2-40B4-BE49-F238E27FC236}">
                <a16:creationId xmlns:a16="http://schemas.microsoft.com/office/drawing/2014/main" id="{817C2E2A-F6B6-179D-384D-13DE484FB734}"/>
              </a:ext>
            </a:extLst>
          </p:cNvPr>
          <p:cNvPicPr>
            <a:picLocks noChangeAspect="1"/>
          </p:cNvPicPr>
          <p:nvPr/>
        </p:nvPicPr>
        <p:blipFill>
          <a:blip r:embed="rId2"/>
          <a:stretch>
            <a:fillRect/>
          </a:stretch>
        </p:blipFill>
        <p:spPr>
          <a:xfrm>
            <a:off x="5876729" y="2461655"/>
            <a:ext cx="878723" cy="3079278"/>
          </a:xfrm>
          <a:prstGeom prst="rect">
            <a:avLst/>
          </a:prstGeom>
        </p:spPr>
      </p:pic>
      <p:pic>
        <p:nvPicPr>
          <p:cNvPr id="8" name="Picture 7">
            <a:extLst>
              <a:ext uri="{FF2B5EF4-FFF2-40B4-BE49-F238E27FC236}">
                <a16:creationId xmlns:a16="http://schemas.microsoft.com/office/drawing/2014/main" id="{74BB09B3-A4D5-2437-A2E2-3DCC4AE76475}"/>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225453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B70A-C511-B91E-1AE7-DAD71224A835}"/>
              </a:ext>
            </a:extLst>
          </p:cNvPr>
          <p:cNvSpPr>
            <a:spLocks noGrp="1"/>
          </p:cNvSpPr>
          <p:nvPr>
            <p:ph type="title"/>
          </p:nvPr>
        </p:nvSpPr>
        <p:spPr/>
        <p:txBody>
          <a:bodyPr>
            <a:normAutofit/>
          </a:bodyPr>
          <a:lstStyle/>
          <a:p>
            <a:pPr algn="ctr"/>
            <a:r>
              <a:rPr lang="en-US" sz="2400" b="1" dirty="0">
                <a:latin typeface="Bookman Old Style" panose="02050604050505020204" pitchFamily="18" charset="0"/>
              </a:rPr>
              <a:t>OUTPUT – S PARAMETERS</a:t>
            </a:r>
            <a:endParaRPr lang="en-IN" sz="2400" dirty="0"/>
          </a:p>
        </p:txBody>
      </p:sp>
      <p:sp>
        <p:nvSpPr>
          <p:cNvPr id="4" name="Date Placeholder 3">
            <a:extLst>
              <a:ext uri="{FF2B5EF4-FFF2-40B4-BE49-F238E27FC236}">
                <a16:creationId xmlns:a16="http://schemas.microsoft.com/office/drawing/2014/main" id="{521525CE-0924-853B-9036-C11C305A9A9C}"/>
              </a:ext>
            </a:extLst>
          </p:cNvPr>
          <p:cNvSpPr>
            <a:spLocks noGrp="1"/>
          </p:cNvSpPr>
          <p:nvPr>
            <p:ph type="dt" sz="half" idx="10"/>
          </p:nvPr>
        </p:nvSpPr>
        <p:spPr/>
        <p:txBody>
          <a:bodyPr/>
          <a:lstStyle/>
          <a:p>
            <a:fld id="{6E4B5E4B-CE3A-4BE9-9139-71F73CF09F4F}" type="datetime1">
              <a:rPr lang="en-US" smtClean="0"/>
              <a:t>6/19/2024</a:t>
            </a:fld>
            <a:endParaRPr lang="en-US"/>
          </a:p>
        </p:txBody>
      </p:sp>
      <p:sp>
        <p:nvSpPr>
          <p:cNvPr id="5" name="Footer Placeholder 4">
            <a:extLst>
              <a:ext uri="{FF2B5EF4-FFF2-40B4-BE49-F238E27FC236}">
                <a16:creationId xmlns:a16="http://schemas.microsoft.com/office/drawing/2014/main" id="{BDBA3B41-9F38-8810-FB3D-3CEF4C8DF4B4}"/>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5F67628F-A45B-40F0-9D7D-4361EF06D751}"/>
              </a:ext>
            </a:extLst>
          </p:cNvPr>
          <p:cNvSpPr>
            <a:spLocks noGrp="1"/>
          </p:cNvSpPr>
          <p:nvPr>
            <p:ph type="sldNum" sz="quarter" idx="12"/>
          </p:nvPr>
        </p:nvSpPr>
        <p:spPr/>
        <p:txBody>
          <a:bodyPr/>
          <a:lstStyle/>
          <a:p>
            <a:fld id="{E2C42DB6-362B-439E-8437-3E8113B14E84}" type="slidenum">
              <a:rPr lang="en-US" smtClean="0"/>
              <a:t>35</a:t>
            </a:fld>
            <a:endParaRPr lang="en-US"/>
          </a:p>
        </p:txBody>
      </p:sp>
      <p:sp>
        <p:nvSpPr>
          <p:cNvPr id="7" name="Content Placeholder 6">
            <a:extLst>
              <a:ext uri="{FF2B5EF4-FFF2-40B4-BE49-F238E27FC236}">
                <a16:creationId xmlns:a16="http://schemas.microsoft.com/office/drawing/2014/main" id="{44B5A8B5-51F6-CF9F-1D53-27429CF74DF3}"/>
              </a:ext>
            </a:extLst>
          </p:cNvPr>
          <p:cNvSpPr>
            <a:spLocks noGrp="1"/>
          </p:cNvSpPr>
          <p:nvPr>
            <p:ph idx="1"/>
          </p:nvPr>
        </p:nvSpPr>
        <p:spPr/>
        <p:txBody>
          <a:bodyPr/>
          <a:lstStyle/>
          <a:p>
            <a:endParaRPr lang="en-IN" dirty="0"/>
          </a:p>
        </p:txBody>
      </p:sp>
      <p:pic>
        <p:nvPicPr>
          <p:cNvPr id="9" name="Content Placeholder 2">
            <a:extLst>
              <a:ext uri="{FF2B5EF4-FFF2-40B4-BE49-F238E27FC236}">
                <a16:creationId xmlns:a16="http://schemas.microsoft.com/office/drawing/2014/main" id="{230BF474-938A-87C4-A8EA-6C9258DE5C47}"/>
              </a:ext>
            </a:extLst>
          </p:cNvPr>
          <p:cNvPicPr>
            <a:picLocks noChangeAspect="1"/>
          </p:cNvPicPr>
          <p:nvPr/>
        </p:nvPicPr>
        <p:blipFill>
          <a:blip r:embed="rId2"/>
          <a:stretch>
            <a:fillRect/>
          </a:stretch>
        </p:blipFill>
        <p:spPr>
          <a:xfrm>
            <a:off x="3189090" y="1825625"/>
            <a:ext cx="5813820" cy="4351338"/>
          </a:xfrm>
          <a:prstGeom prst="rect">
            <a:avLst/>
          </a:prstGeom>
        </p:spPr>
      </p:pic>
      <p:pic>
        <p:nvPicPr>
          <p:cNvPr id="3" name="Picture 2">
            <a:extLst>
              <a:ext uri="{FF2B5EF4-FFF2-40B4-BE49-F238E27FC236}">
                <a16:creationId xmlns:a16="http://schemas.microsoft.com/office/drawing/2014/main" id="{727FA27B-F3D7-0284-CF4B-5AF8FD3E843C}"/>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3439975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23CF-BEC5-E36F-3157-A17D55D227DE}"/>
              </a:ext>
            </a:extLst>
          </p:cNvPr>
          <p:cNvSpPr>
            <a:spLocks noGrp="1"/>
          </p:cNvSpPr>
          <p:nvPr>
            <p:ph type="title"/>
          </p:nvPr>
        </p:nvSpPr>
        <p:spPr/>
        <p:txBody>
          <a:bodyPr>
            <a:normAutofit/>
          </a:bodyPr>
          <a:lstStyle/>
          <a:p>
            <a:pPr algn="ctr"/>
            <a:r>
              <a:rPr lang="en-US" sz="2400" b="1" dirty="0">
                <a:latin typeface="Bookman Old Style" panose="02050604050505020204" pitchFamily="18" charset="0"/>
              </a:rPr>
              <a:t>OUTPUT - GAIN</a:t>
            </a:r>
            <a:endParaRPr lang="en-IN" sz="24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FA1F8D8E-8B69-9337-2CB6-20B2AF92400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DF60117-352A-A24D-548F-2380D6726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E159-B89E-3FC2-BEC3-1A56478760BD}"/>
              </a:ext>
            </a:extLst>
          </p:cNvPr>
          <p:cNvSpPr>
            <a:spLocks noGrp="1"/>
          </p:cNvSpPr>
          <p:nvPr>
            <p:ph type="sldNum" sz="quarter" idx="12"/>
          </p:nvPr>
        </p:nvSpPr>
        <p:spPr/>
        <p:txBody>
          <a:bodyPr/>
          <a:lstStyle/>
          <a:p>
            <a:endParaRPr lang="en-US"/>
          </a:p>
        </p:txBody>
      </p:sp>
      <p:pic>
        <p:nvPicPr>
          <p:cNvPr id="3" name="Content Placeholder 2">
            <a:extLst>
              <a:ext uri="{FF2B5EF4-FFF2-40B4-BE49-F238E27FC236}">
                <a16:creationId xmlns:a16="http://schemas.microsoft.com/office/drawing/2014/main" id="{A0F1DDC8-33C7-9D5F-19DE-9B6BD911B5E6}"/>
              </a:ext>
            </a:extLst>
          </p:cNvPr>
          <p:cNvPicPr>
            <a:picLocks noGrp="1" noChangeAspect="1"/>
          </p:cNvPicPr>
          <p:nvPr>
            <p:ph idx="1"/>
          </p:nvPr>
        </p:nvPicPr>
        <p:blipFill>
          <a:blip r:embed="rId2"/>
          <a:stretch>
            <a:fillRect/>
          </a:stretch>
        </p:blipFill>
        <p:spPr>
          <a:xfrm>
            <a:off x="3240791" y="1825625"/>
            <a:ext cx="5710417" cy="4351338"/>
          </a:xfrm>
          <a:prstGeom prst="rect">
            <a:avLst/>
          </a:prstGeom>
        </p:spPr>
      </p:pic>
      <p:pic>
        <p:nvPicPr>
          <p:cNvPr id="7" name="Picture 6">
            <a:extLst>
              <a:ext uri="{FF2B5EF4-FFF2-40B4-BE49-F238E27FC236}">
                <a16:creationId xmlns:a16="http://schemas.microsoft.com/office/drawing/2014/main" id="{D8B6307B-DC5C-F68C-717C-D477993F2B7C}"/>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1710699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EB2D-9E19-F757-1828-72625C24AA0B}"/>
              </a:ext>
            </a:extLst>
          </p:cNvPr>
          <p:cNvSpPr>
            <a:spLocks noGrp="1"/>
          </p:cNvSpPr>
          <p:nvPr>
            <p:ph type="title"/>
          </p:nvPr>
        </p:nvSpPr>
        <p:spPr/>
        <p:txBody>
          <a:bodyPr>
            <a:normAutofit/>
          </a:bodyPr>
          <a:lstStyle/>
          <a:p>
            <a:pPr algn="ctr"/>
            <a:r>
              <a:rPr lang="en-US" sz="2400" b="1" dirty="0">
                <a:latin typeface="Bookman Old Style" panose="02050604050505020204" pitchFamily="18" charset="0"/>
              </a:rPr>
              <a:t>RESULT</a:t>
            </a:r>
            <a:endParaRPr lang="en-IN" sz="2400"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22BADA5D-734B-049D-A49F-DA83CC955470}"/>
              </a:ext>
            </a:extLst>
          </p:cNvPr>
          <p:cNvSpPr>
            <a:spLocks noGrp="1"/>
          </p:cNvSpPr>
          <p:nvPr>
            <p:ph idx="1"/>
          </p:nvPr>
        </p:nvSpPr>
        <p:spPr/>
        <p:txBody>
          <a:bodyPr>
            <a:normAutofit fontScale="92500" lnSpcReduction="10000"/>
          </a:bodyPr>
          <a:lstStyle/>
          <a:p>
            <a:pPr marL="0" indent="0">
              <a:buNone/>
            </a:pPr>
            <a:endParaRPr lang="en-US" sz="2000" dirty="0">
              <a:solidFill>
                <a:srgbClr val="0D0D0D"/>
              </a:solidFill>
              <a:latin typeface="Bookman Old Style" panose="02050604050505020204" pitchFamily="18" charset="0"/>
            </a:endParaRPr>
          </a:p>
          <a:p>
            <a:pPr marL="0" indent="0">
              <a:buNone/>
            </a:pPr>
            <a:endParaRPr lang="en-US" sz="2000" dirty="0">
              <a:solidFill>
                <a:srgbClr val="0D0D0D"/>
              </a:solidFill>
              <a:latin typeface="Bookman Old Style" panose="02050604050505020204" pitchFamily="18" charset="0"/>
            </a:endParaRPr>
          </a:p>
          <a:p>
            <a:pPr marL="0" indent="0">
              <a:buNone/>
            </a:pPr>
            <a:endParaRPr lang="en-US" sz="2000" dirty="0">
              <a:solidFill>
                <a:srgbClr val="0D0D0D"/>
              </a:solidFill>
              <a:latin typeface="Bookman Old Style" panose="02050604050505020204" pitchFamily="18" charset="0"/>
            </a:endParaRPr>
          </a:p>
          <a:p>
            <a:pPr marL="0" indent="0">
              <a:buNone/>
            </a:pPr>
            <a:endParaRPr lang="en-US" sz="2000" dirty="0">
              <a:solidFill>
                <a:srgbClr val="0D0D0D"/>
              </a:solidFill>
              <a:latin typeface="Bookman Old Style" panose="02050604050505020204" pitchFamily="18" charset="0"/>
            </a:endParaRPr>
          </a:p>
          <a:p>
            <a:pPr marL="0" indent="0">
              <a:buNone/>
            </a:pPr>
            <a:endParaRPr lang="en-US" sz="2000" dirty="0">
              <a:solidFill>
                <a:srgbClr val="0D0D0D"/>
              </a:solidFill>
              <a:latin typeface="Bookman Old Style" panose="02050604050505020204" pitchFamily="18" charset="0"/>
            </a:endParaRPr>
          </a:p>
          <a:p>
            <a:pPr marL="0" indent="0">
              <a:buNone/>
            </a:pPr>
            <a:endParaRPr lang="en-US" sz="2000" dirty="0">
              <a:solidFill>
                <a:srgbClr val="0D0D0D"/>
              </a:solidFill>
              <a:latin typeface="Bookman Old Style" panose="02050604050505020204" pitchFamily="18" charset="0"/>
            </a:endParaRPr>
          </a:p>
          <a:p>
            <a:pPr marL="0" indent="0">
              <a:buNone/>
            </a:pPr>
            <a:endParaRPr lang="en-US" sz="2000" dirty="0">
              <a:solidFill>
                <a:srgbClr val="0D0D0D"/>
              </a:solidFill>
              <a:latin typeface="Bookman Old Style" panose="02050604050505020204" pitchFamily="18" charset="0"/>
            </a:endParaRPr>
          </a:p>
          <a:p>
            <a:pPr marL="0" indent="0">
              <a:buNone/>
            </a:pPr>
            <a:endParaRPr lang="en-US" sz="2000" dirty="0">
              <a:solidFill>
                <a:srgbClr val="0D0D0D"/>
              </a:solidFill>
              <a:latin typeface="Bookman Old Style" panose="02050604050505020204" pitchFamily="18" charset="0"/>
            </a:endParaRPr>
          </a:p>
          <a:p>
            <a:pPr marL="0" indent="0">
              <a:buNone/>
            </a:pPr>
            <a:endParaRPr lang="en-US" sz="2000" dirty="0">
              <a:solidFill>
                <a:srgbClr val="0D0D0D"/>
              </a:solidFill>
              <a:latin typeface="Bookman Old Style" panose="02050604050505020204" pitchFamily="18" charset="0"/>
            </a:endParaRPr>
          </a:p>
          <a:p>
            <a:pPr marL="0" indent="0" algn="just">
              <a:buNone/>
            </a:pPr>
            <a:r>
              <a:rPr lang="en-US" sz="2000" dirty="0">
                <a:solidFill>
                  <a:srgbClr val="0D0D0D"/>
                </a:solidFill>
                <a:latin typeface="Bookman Old Style" panose="02050604050505020204" pitchFamily="18" charset="0"/>
              </a:rPr>
              <a:t>T</a:t>
            </a:r>
            <a:r>
              <a:rPr lang="en-US" sz="2000" i="0" dirty="0">
                <a:solidFill>
                  <a:srgbClr val="0D0D0D"/>
                </a:solidFill>
                <a:effectLst/>
                <a:latin typeface="Bookman Old Style" panose="02050604050505020204" pitchFamily="18" charset="0"/>
              </a:rPr>
              <a:t>he change in gain from -11.78 dB to 12.54 dB by placing an FSS on top of the antenna signifies a significant enhancement in the antenna's performance, likely involving improved directionality, efficiency, and frequency response tailored to specific application requirements.</a:t>
            </a:r>
            <a:endParaRPr lang="en-IN" sz="20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FACEA8E7-57F1-1485-FD6E-9F5998B37F0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5D03180-64C2-2713-218C-E72439A15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93E83-6C59-3222-1BE2-2DC38614F396}"/>
              </a:ext>
            </a:extLst>
          </p:cNvPr>
          <p:cNvSpPr>
            <a:spLocks noGrp="1"/>
          </p:cNvSpPr>
          <p:nvPr>
            <p:ph type="sldNum" sz="quarter" idx="12"/>
          </p:nvPr>
        </p:nvSpPr>
        <p:spPr/>
        <p:txBody>
          <a:bodyPr/>
          <a:lstStyle/>
          <a:p>
            <a:endParaRPr lang="en-US"/>
          </a:p>
        </p:txBody>
      </p:sp>
      <p:pic>
        <p:nvPicPr>
          <p:cNvPr id="7" name="Picture 6">
            <a:extLst>
              <a:ext uri="{FF2B5EF4-FFF2-40B4-BE49-F238E27FC236}">
                <a16:creationId xmlns:a16="http://schemas.microsoft.com/office/drawing/2014/main" id="{8E4F6413-E473-4FF0-362D-9F739A44270F}"/>
              </a:ext>
            </a:extLst>
          </p:cNvPr>
          <p:cNvPicPr>
            <a:picLocks noChangeAspect="1"/>
          </p:cNvPicPr>
          <p:nvPr/>
        </p:nvPicPr>
        <p:blipFill>
          <a:blip r:embed="rId2"/>
          <a:stretch>
            <a:fillRect/>
          </a:stretch>
        </p:blipFill>
        <p:spPr>
          <a:xfrm>
            <a:off x="6600086" y="1478330"/>
            <a:ext cx="4298070" cy="3275130"/>
          </a:xfrm>
          <a:prstGeom prst="rect">
            <a:avLst/>
          </a:prstGeom>
        </p:spPr>
      </p:pic>
      <p:pic>
        <p:nvPicPr>
          <p:cNvPr id="10" name="Picture 9">
            <a:extLst>
              <a:ext uri="{FF2B5EF4-FFF2-40B4-BE49-F238E27FC236}">
                <a16:creationId xmlns:a16="http://schemas.microsoft.com/office/drawing/2014/main" id="{0A972E5B-9A49-99B2-96AA-E3470EDF4E72}"/>
              </a:ext>
            </a:extLst>
          </p:cNvPr>
          <p:cNvPicPr>
            <a:picLocks noChangeAspect="1"/>
          </p:cNvPicPr>
          <p:nvPr/>
        </p:nvPicPr>
        <p:blipFill>
          <a:blip r:embed="rId3"/>
          <a:stretch>
            <a:fillRect/>
          </a:stretch>
        </p:blipFill>
        <p:spPr>
          <a:xfrm>
            <a:off x="1492897" y="1825625"/>
            <a:ext cx="4749283" cy="2927835"/>
          </a:xfrm>
          <a:prstGeom prst="rect">
            <a:avLst/>
          </a:prstGeom>
        </p:spPr>
      </p:pic>
      <p:pic>
        <p:nvPicPr>
          <p:cNvPr id="8" name="Picture 7">
            <a:extLst>
              <a:ext uri="{FF2B5EF4-FFF2-40B4-BE49-F238E27FC236}">
                <a16:creationId xmlns:a16="http://schemas.microsoft.com/office/drawing/2014/main" id="{E63F40E0-E87D-263A-88BE-6C6105208536}"/>
              </a:ext>
            </a:extLst>
          </p:cNvPr>
          <p:cNvPicPr>
            <a:picLocks noChangeAspect="1"/>
          </p:cNvPicPr>
          <p:nvPr/>
        </p:nvPicPr>
        <p:blipFill>
          <a:blip r:embed="rId4"/>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3652173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CE76-040B-7CFE-06CE-FD4F36FA99D5}"/>
              </a:ext>
            </a:extLst>
          </p:cNvPr>
          <p:cNvSpPr>
            <a:spLocks noGrp="1"/>
          </p:cNvSpPr>
          <p:nvPr>
            <p:ph type="title"/>
          </p:nvPr>
        </p:nvSpPr>
        <p:spPr/>
        <p:txBody>
          <a:bodyPr>
            <a:normAutofit/>
          </a:bodyPr>
          <a:lstStyle/>
          <a:p>
            <a:pPr algn="just"/>
            <a:r>
              <a:rPr lang="en-IN" sz="3200" b="1" dirty="0">
                <a:latin typeface="Bookman Old Style" panose="02050604050505020204" pitchFamily="18" charset="0"/>
              </a:rPr>
              <a:t>                               </a:t>
            </a:r>
            <a:r>
              <a:rPr lang="en-IN" sz="2400" b="1" dirty="0">
                <a:latin typeface="Bookman Old Style" panose="02050604050505020204" pitchFamily="18" charset="0"/>
              </a:rPr>
              <a:t>REASON</a:t>
            </a:r>
          </a:p>
        </p:txBody>
      </p:sp>
      <p:sp>
        <p:nvSpPr>
          <p:cNvPr id="3" name="Content Placeholder 2">
            <a:extLst>
              <a:ext uri="{FF2B5EF4-FFF2-40B4-BE49-F238E27FC236}">
                <a16:creationId xmlns:a16="http://schemas.microsoft.com/office/drawing/2014/main" id="{06F08543-D709-0A30-E059-D592D2E6AC42}"/>
              </a:ext>
            </a:extLst>
          </p:cNvPr>
          <p:cNvSpPr>
            <a:spLocks noGrp="1"/>
          </p:cNvSpPr>
          <p:nvPr>
            <p:ph idx="1"/>
          </p:nvPr>
        </p:nvSpPr>
        <p:spPr/>
        <p:txBody>
          <a:bodyPr>
            <a:normAutofit/>
          </a:bodyPr>
          <a:lstStyle/>
          <a:p>
            <a:r>
              <a:rPr lang="en-GB" sz="2000" dirty="0">
                <a:latin typeface="Bookman Old Style" panose="02050604050505020204" pitchFamily="18" charset="0"/>
              </a:rPr>
              <a:t>Reflective surfaces can redirect waves toward the antenna. This results in Gain Enhancement.</a:t>
            </a:r>
          </a:p>
          <a:p>
            <a:r>
              <a:rPr lang="en-GB" sz="2000" dirty="0">
                <a:latin typeface="Bookman Old Style" panose="02050604050505020204" pitchFamily="18" charset="0"/>
              </a:rPr>
              <a:t>Placing a Frequency Selective Surface (FSS) on top of an antenna can increase its gain by helping to improve its directivity and radiation pattern. </a:t>
            </a:r>
          </a:p>
          <a:p>
            <a:r>
              <a:rPr lang="en-GB" sz="2000" dirty="0">
                <a:latin typeface="Bookman Old Style" panose="02050604050505020204" pitchFamily="18" charset="0"/>
              </a:rPr>
              <a:t>FSS acts as a reflector or director, directing the radiation pattern of the antenna in a desired direction and suppressing radiation in unwanted directions, thus increasing the antenna's gain in the desired direction. </a:t>
            </a:r>
          </a:p>
          <a:p>
            <a:r>
              <a:rPr lang="en-GB" sz="2000" dirty="0">
                <a:latin typeface="Bookman Old Style" panose="02050604050505020204" pitchFamily="18" charset="0"/>
              </a:rPr>
              <a:t>Additionally, FSS can also help in reducing </a:t>
            </a:r>
            <a:r>
              <a:rPr lang="en-GB" sz="2000" dirty="0" err="1">
                <a:latin typeface="Bookman Old Style" panose="02050604050505020204" pitchFamily="18" charset="0"/>
              </a:rPr>
              <a:t>backlobes</a:t>
            </a:r>
            <a:r>
              <a:rPr lang="en-GB" sz="2000" dirty="0">
                <a:latin typeface="Bookman Old Style" panose="02050604050505020204" pitchFamily="18" charset="0"/>
              </a:rPr>
              <a:t> and sidelobes, further enhancing the antenna's performance.</a:t>
            </a:r>
            <a:endParaRPr lang="en-IN" sz="20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7B6DECD7-434A-A249-1325-F6EF4D738C8E}"/>
              </a:ext>
            </a:extLst>
          </p:cNvPr>
          <p:cNvSpPr>
            <a:spLocks noGrp="1"/>
          </p:cNvSpPr>
          <p:nvPr>
            <p:ph type="dt" sz="half" idx="10"/>
          </p:nvPr>
        </p:nvSpPr>
        <p:spPr/>
        <p:txBody>
          <a:bodyPr/>
          <a:lstStyle/>
          <a:p>
            <a:fld id="{6E4B5E4B-CE3A-4BE9-9139-71F73CF09F4F}" type="datetime1">
              <a:rPr lang="en-US" smtClean="0"/>
              <a:t>6/19/2024</a:t>
            </a:fld>
            <a:endParaRPr lang="en-US"/>
          </a:p>
        </p:txBody>
      </p:sp>
      <p:sp>
        <p:nvSpPr>
          <p:cNvPr id="5" name="Footer Placeholder 4">
            <a:extLst>
              <a:ext uri="{FF2B5EF4-FFF2-40B4-BE49-F238E27FC236}">
                <a16:creationId xmlns:a16="http://schemas.microsoft.com/office/drawing/2014/main" id="{C149E966-FB34-52D1-2E0B-D6197AC7056D}"/>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5D7F9B7C-0068-4B93-CD00-1C6E0DC2E901}"/>
              </a:ext>
            </a:extLst>
          </p:cNvPr>
          <p:cNvSpPr>
            <a:spLocks noGrp="1"/>
          </p:cNvSpPr>
          <p:nvPr>
            <p:ph type="sldNum" sz="quarter" idx="12"/>
          </p:nvPr>
        </p:nvSpPr>
        <p:spPr/>
        <p:txBody>
          <a:bodyPr/>
          <a:lstStyle/>
          <a:p>
            <a:fld id="{E2C42DB6-362B-439E-8437-3E8113B14E84}" type="slidenum">
              <a:rPr lang="en-US" smtClean="0"/>
              <a:t>38</a:t>
            </a:fld>
            <a:endParaRPr lang="en-US"/>
          </a:p>
        </p:txBody>
      </p:sp>
      <p:pic>
        <p:nvPicPr>
          <p:cNvPr id="7" name="Picture 6">
            <a:extLst>
              <a:ext uri="{FF2B5EF4-FFF2-40B4-BE49-F238E27FC236}">
                <a16:creationId xmlns:a16="http://schemas.microsoft.com/office/drawing/2014/main" id="{DC9D22F6-0B3B-AEAB-4DA0-6F069D01C3D6}"/>
              </a:ext>
            </a:extLst>
          </p:cNvPr>
          <p:cNvPicPr>
            <a:picLocks noChangeAspect="1"/>
          </p:cNvPicPr>
          <p:nvPr/>
        </p:nvPicPr>
        <p:blipFill>
          <a:blip r:embed="rId2"/>
          <a:stretch>
            <a:fillRect/>
          </a:stretch>
        </p:blipFill>
        <p:spPr>
          <a:xfrm>
            <a:off x="9344921" y="125089"/>
            <a:ext cx="2847079" cy="768163"/>
          </a:xfrm>
          <a:prstGeom prst="rect">
            <a:avLst/>
          </a:prstGeom>
        </p:spPr>
      </p:pic>
    </p:spTree>
    <p:extLst>
      <p:ext uri="{BB962C8B-B14F-4D97-AF65-F5344CB8AC3E}">
        <p14:creationId xmlns:p14="http://schemas.microsoft.com/office/powerpoint/2010/main" val="880924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340580-3372-4838-B724-36C608514F75}"/>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4/7</a:t>
            </a:r>
          </a:p>
        </p:txBody>
      </p:sp>
      <p:sp>
        <p:nvSpPr>
          <p:cNvPr id="7" name="TextBox 6">
            <a:extLst>
              <a:ext uri="{FF2B5EF4-FFF2-40B4-BE49-F238E27FC236}">
                <a16:creationId xmlns:a16="http://schemas.microsoft.com/office/drawing/2014/main" id="{F89D4273-4175-8190-94E4-0CA123C62399}"/>
              </a:ext>
            </a:extLst>
          </p:cNvPr>
          <p:cNvSpPr txBox="1"/>
          <p:nvPr/>
        </p:nvSpPr>
        <p:spPr>
          <a:xfrm>
            <a:off x="3048000" y="671118"/>
            <a:ext cx="6096000" cy="646331"/>
          </a:xfrm>
          <a:prstGeom prst="rect">
            <a:avLst/>
          </a:prstGeom>
          <a:noFill/>
        </p:spPr>
        <p:txBody>
          <a:bodyPr wrap="square">
            <a:spAutoFit/>
          </a:bodyPr>
          <a:lstStyle/>
          <a:p>
            <a:pPr algn="ctr"/>
            <a:r>
              <a:rPr lang="en-US" sz="3600" b="1" dirty="0">
                <a:latin typeface="Bookman Old Style" panose="02050604050505020204" pitchFamily="18" charset="0"/>
                <a:cs typeface="Times New Roman" panose="02020603050405020304" pitchFamily="18" charset="0"/>
              </a:rPr>
              <a:t>LITERATURE SURVEY</a:t>
            </a:r>
          </a:p>
        </p:txBody>
      </p:sp>
      <p:graphicFrame>
        <p:nvGraphicFramePr>
          <p:cNvPr id="6" name="Table 7">
            <a:extLst>
              <a:ext uri="{FF2B5EF4-FFF2-40B4-BE49-F238E27FC236}">
                <a16:creationId xmlns:a16="http://schemas.microsoft.com/office/drawing/2014/main" id="{D9322646-8B22-F708-694A-5C9646D56C2C}"/>
              </a:ext>
            </a:extLst>
          </p:cNvPr>
          <p:cNvGraphicFramePr>
            <a:graphicFrameLocks noGrp="1"/>
          </p:cNvGraphicFramePr>
          <p:nvPr>
            <p:extLst>
              <p:ext uri="{D42A27DB-BD31-4B8C-83A1-F6EECF244321}">
                <p14:modId xmlns:p14="http://schemas.microsoft.com/office/powerpoint/2010/main" val="4274419474"/>
              </p:ext>
            </p:extLst>
          </p:nvPr>
        </p:nvGraphicFramePr>
        <p:xfrm>
          <a:off x="178191" y="1379004"/>
          <a:ext cx="11821341" cy="5486400"/>
        </p:xfrm>
        <a:graphic>
          <a:graphicData uri="http://schemas.openxmlformats.org/drawingml/2006/table">
            <a:tbl>
              <a:tblPr firstRow="1" bandRow="1">
                <a:tableStyleId>{5C22544A-7EE6-4342-B048-85BDC9FD1C3A}</a:tableStyleId>
              </a:tblPr>
              <a:tblGrid>
                <a:gridCol w="3029993">
                  <a:extLst>
                    <a:ext uri="{9D8B030D-6E8A-4147-A177-3AD203B41FA5}">
                      <a16:colId xmlns:a16="http://schemas.microsoft.com/office/drawing/2014/main" val="987259290"/>
                    </a:ext>
                  </a:extLst>
                </a:gridCol>
                <a:gridCol w="4395674">
                  <a:extLst>
                    <a:ext uri="{9D8B030D-6E8A-4147-A177-3AD203B41FA5}">
                      <a16:colId xmlns:a16="http://schemas.microsoft.com/office/drawing/2014/main" val="3271301826"/>
                    </a:ext>
                  </a:extLst>
                </a:gridCol>
                <a:gridCol w="4395674">
                  <a:extLst>
                    <a:ext uri="{9D8B030D-6E8A-4147-A177-3AD203B41FA5}">
                      <a16:colId xmlns:a16="http://schemas.microsoft.com/office/drawing/2014/main" val="3331598982"/>
                    </a:ext>
                  </a:extLst>
                </a:gridCol>
              </a:tblGrid>
              <a:tr h="267869">
                <a:tc>
                  <a:txBody>
                    <a:bodyPr/>
                    <a:lstStyle/>
                    <a:p>
                      <a:r>
                        <a:rPr lang="en-GB" b="0" dirty="0">
                          <a:latin typeface="Bookman Old Style" panose="02050604050505020204" pitchFamily="18" charset="0"/>
                          <a:cs typeface="Times New Roman" panose="02020603050405020304" pitchFamily="18" charset="0"/>
                        </a:rPr>
                        <a:t>Paper title</a:t>
                      </a:r>
                      <a:endParaRPr lang="en-IN" b="0" dirty="0">
                        <a:latin typeface="Bookman Old Style" panose="02050604050505020204" pitchFamily="18" charset="0"/>
                        <a:cs typeface="Times New Roman" panose="02020603050405020304" pitchFamily="18" charset="0"/>
                      </a:endParaRPr>
                    </a:p>
                  </a:txBody>
                  <a:tcPr/>
                </a:tc>
                <a:tc>
                  <a:txBody>
                    <a:bodyPr/>
                    <a:lstStyle/>
                    <a:p>
                      <a:r>
                        <a:rPr lang="en-GB" b="0" dirty="0">
                          <a:latin typeface="Bookman Old Style" panose="02050604050505020204" pitchFamily="18" charset="0"/>
                          <a:cs typeface="Times New Roman" panose="02020603050405020304" pitchFamily="18" charset="0"/>
                        </a:rPr>
                        <a:t>Citations</a:t>
                      </a:r>
                      <a:endParaRPr lang="en-IN" b="0" dirty="0">
                        <a:latin typeface="Bookman Old Style" panose="02050604050505020204" pitchFamily="18" charset="0"/>
                        <a:cs typeface="Times New Roman" panose="02020603050405020304" pitchFamily="18" charset="0"/>
                      </a:endParaRPr>
                    </a:p>
                  </a:txBody>
                  <a:tcPr/>
                </a:tc>
                <a:tc>
                  <a:txBody>
                    <a:bodyPr/>
                    <a:lstStyle/>
                    <a:p>
                      <a:r>
                        <a:rPr lang="en-IN" b="0" dirty="0">
                          <a:latin typeface="Bookman Old Style" panose="02050604050505020204" pitchFamily="18" charset="0"/>
                          <a:cs typeface="Times New Roman" panose="02020603050405020304" pitchFamily="18" charset="0"/>
                        </a:rPr>
                        <a:t>Observation</a:t>
                      </a:r>
                    </a:p>
                  </a:txBody>
                  <a:tcPr/>
                </a:tc>
                <a:extLst>
                  <a:ext uri="{0D108BD9-81ED-4DB2-BD59-A6C34878D82A}">
                    <a16:rowId xmlns:a16="http://schemas.microsoft.com/office/drawing/2014/main" val="547221107"/>
                  </a:ext>
                </a:extLst>
              </a:tr>
              <a:tr h="12694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latin typeface="Bookman Old Style" panose="02050604050505020204" pitchFamily="18" charset="0"/>
                          <a:cs typeface="Times New Roman" panose="02020603050405020304" pitchFamily="18" charset="0"/>
                        </a:rPr>
                        <a:t>Reconfigurable Intelligent Surface (RIS) in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latin typeface="Bookman Old Style" panose="02050604050505020204" pitchFamily="18" charset="0"/>
                          <a:cs typeface="Times New Roman" panose="02020603050405020304" pitchFamily="18" charset="0"/>
                        </a:rPr>
                        <a:t>Sub-6 GHz Band: Design,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latin typeface="Bookman Old Style" panose="02050604050505020204" pitchFamily="18" charset="0"/>
                          <a:cs typeface="Times New Roman" panose="02020603050405020304" pitchFamily="18" charset="0"/>
                        </a:rPr>
                        <a:t>and Real-World Demonstration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dirty="0">
                        <a:latin typeface="Bookman Old Style" panose="02050604050505020204" pitchFamily="18" charset="0"/>
                        <a:cs typeface="Times New Roman" panose="02020603050405020304" pitchFamily="18" charset="0"/>
                      </a:endParaRPr>
                    </a:p>
                  </a:txBody>
                  <a:tcPr/>
                </a:tc>
                <a:tc>
                  <a:txBody>
                    <a:bodyPr/>
                    <a:lstStyle/>
                    <a:p>
                      <a:pPr algn="just"/>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 E. </a:t>
                      </a:r>
                      <a:r>
                        <a:rPr lang="en-IN" sz="1800" b="0" i="0" kern="1200" dirty="0" err="1">
                          <a:solidFill>
                            <a:schemeClr val="dk1"/>
                          </a:solidFill>
                          <a:effectLst/>
                          <a:latin typeface="Bookman Old Style" panose="02050604050505020204" pitchFamily="18" charset="0"/>
                          <a:ea typeface="+mn-ea"/>
                          <a:cs typeface="Times New Roman" panose="02020603050405020304" pitchFamily="18" charset="0"/>
                        </a:rPr>
                        <a:t>Basar</a:t>
                      </a:r>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 M. Di Renzo, J. De Rosny, M. </a:t>
                      </a:r>
                      <a:r>
                        <a:rPr lang="en-IN" sz="1800" b="0" i="0" kern="1200" dirty="0" err="1">
                          <a:solidFill>
                            <a:schemeClr val="dk1"/>
                          </a:solidFill>
                          <a:effectLst/>
                          <a:latin typeface="Bookman Old Style" panose="02050604050505020204" pitchFamily="18" charset="0"/>
                          <a:ea typeface="+mn-ea"/>
                          <a:cs typeface="Times New Roman" panose="02020603050405020304" pitchFamily="18" charset="0"/>
                        </a:rPr>
                        <a:t>Debbah</a:t>
                      </a:r>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 M. </a:t>
                      </a:r>
                      <a:r>
                        <a:rPr lang="en-IN" sz="1800" b="0" i="0" kern="1200" dirty="0" err="1">
                          <a:solidFill>
                            <a:schemeClr val="dk1"/>
                          </a:solidFill>
                          <a:effectLst/>
                          <a:latin typeface="Bookman Old Style" panose="02050604050505020204" pitchFamily="18" charset="0"/>
                          <a:ea typeface="+mn-ea"/>
                          <a:cs typeface="Times New Roman" panose="02020603050405020304" pitchFamily="18" charset="0"/>
                        </a:rPr>
                        <a:t>Alouini</a:t>
                      </a:r>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 and R. Zhang,</a:t>
                      </a:r>
                    </a:p>
                    <a:p>
                      <a:pPr algn="just"/>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‘‘Wireless communications through reconfigurable intelligent surfaces,’’</a:t>
                      </a:r>
                    </a:p>
                    <a:p>
                      <a:pPr algn="just"/>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IEEE Access, vol. 7, pp. 116753–116773, 2019.</a:t>
                      </a:r>
                    </a:p>
                  </a:txBody>
                  <a:tcPr/>
                </a:tc>
                <a:tc>
                  <a:txBody>
                    <a:bodyPr/>
                    <a:lstStyle/>
                    <a:p>
                      <a:pPr algn="just"/>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Basics of Reconfigurable Intelligence Surface and Designing equivalent circuit.</a:t>
                      </a:r>
                    </a:p>
                  </a:txBody>
                  <a:tcPr/>
                </a:tc>
                <a:extLst>
                  <a:ext uri="{0D108BD9-81ED-4DB2-BD59-A6C34878D82A}">
                    <a16:rowId xmlns:a16="http://schemas.microsoft.com/office/drawing/2014/main" val="2422776729"/>
                  </a:ext>
                </a:extLst>
              </a:tr>
              <a:tr h="2276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latin typeface="Bookman Old Style" panose="02050604050505020204" pitchFamily="18" charset="0"/>
                          <a:cs typeface="Times New Roman" panose="02020603050405020304" pitchFamily="18" charset="0"/>
                        </a:rPr>
                        <a:t>Reconfigurable </a:t>
                      </a:r>
                      <a:r>
                        <a:rPr lang="en-GB" sz="1800" b="0" i="0" kern="1200" dirty="0">
                          <a:solidFill>
                            <a:schemeClr val="dk1"/>
                          </a:solidFill>
                          <a:effectLst/>
                          <a:latin typeface="Bookman Old Style" panose="02050604050505020204" pitchFamily="18" charset="0"/>
                          <a:ea typeface="+mn-ea"/>
                          <a:cs typeface="Times New Roman" panose="02020603050405020304" pitchFamily="18" charset="0"/>
                        </a:rPr>
                        <a:t>Intelligent Surface-Based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Bookman Old Style" panose="02050604050505020204" pitchFamily="18" charset="0"/>
                          <a:ea typeface="+mn-ea"/>
                          <a:cs typeface="Times New Roman" panose="02020603050405020304" pitchFamily="18" charset="0"/>
                        </a:rPr>
                        <a:t>Wireless Communications: Antenna Design,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Bookman Old Style" panose="02050604050505020204" pitchFamily="18" charset="0"/>
                          <a:ea typeface="+mn-ea"/>
                          <a:cs typeface="Times New Roman" panose="02020603050405020304" pitchFamily="18" charset="0"/>
                        </a:rPr>
                        <a:t>Prototyping, and Experimental Results</a:t>
                      </a:r>
                    </a:p>
                    <a:p>
                      <a:endParaRPr lang="en-IN" b="0" dirty="0">
                        <a:latin typeface="Bookman Old Style" panose="02050604050505020204" pitchFamily="18" charset="0"/>
                        <a:cs typeface="Times New Roman" panose="02020603050405020304" pitchFamily="18" charset="0"/>
                      </a:endParaRPr>
                    </a:p>
                  </a:txBody>
                  <a:tcPr/>
                </a:tc>
                <a:tc>
                  <a:txBody>
                    <a:bodyPr/>
                    <a:lstStyle/>
                    <a:p>
                      <a:pPr algn="just"/>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M. </a:t>
                      </a:r>
                      <a:r>
                        <a:rPr lang="en-IN" sz="1800" b="0" i="0" kern="1200" dirty="0" err="1">
                          <a:solidFill>
                            <a:schemeClr val="dk1"/>
                          </a:solidFill>
                          <a:effectLst/>
                          <a:latin typeface="Bookman Old Style" panose="02050604050505020204" pitchFamily="18" charset="0"/>
                          <a:ea typeface="+mn-ea"/>
                          <a:cs typeface="Times New Roman" panose="02020603050405020304" pitchFamily="18" charset="0"/>
                        </a:rPr>
                        <a:t>Ruchitha</a:t>
                      </a:r>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 Sara </a:t>
                      </a:r>
                      <a:r>
                        <a:rPr lang="en-IN" sz="1800" b="0" i="0" kern="1200" dirty="0" err="1">
                          <a:solidFill>
                            <a:schemeClr val="dk1"/>
                          </a:solidFill>
                          <a:effectLst/>
                          <a:latin typeface="Bookman Old Style" panose="02050604050505020204" pitchFamily="18" charset="0"/>
                          <a:ea typeface="+mn-ea"/>
                          <a:cs typeface="Times New Roman" panose="02020603050405020304" pitchFamily="18" charset="0"/>
                        </a:rPr>
                        <a:t>Suzain</a:t>
                      </a:r>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 </a:t>
                      </a:r>
                      <a:r>
                        <a:rPr lang="en-IN" sz="1800" b="0" i="0" kern="1200" dirty="0" err="1">
                          <a:solidFill>
                            <a:schemeClr val="dk1"/>
                          </a:solidFill>
                          <a:effectLst/>
                          <a:latin typeface="Bookman Old Style" panose="02050604050505020204" pitchFamily="18" charset="0"/>
                          <a:ea typeface="+mn-ea"/>
                          <a:cs typeface="Times New Roman" panose="02020603050405020304" pitchFamily="18" charset="0"/>
                        </a:rPr>
                        <a:t>Rajalekshmi</a:t>
                      </a:r>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 Kishore, Sanjeev </a:t>
                      </a:r>
                      <a:r>
                        <a:rPr lang="en-IN" sz="1800" b="0" i="0" kern="1200" dirty="0" err="1">
                          <a:solidFill>
                            <a:schemeClr val="dk1"/>
                          </a:solidFill>
                          <a:effectLst/>
                          <a:latin typeface="Bookman Old Style" panose="02050604050505020204" pitchFamily="18" charset="0"/>
                          <a:ea typeface="+mn-ea"/>
                          <a:cs typeface="Times New Roman" panose="02020603050405020304" pitchFamily="18" charset="0"/>
                        </a:rPr>
                        <a:t>Gurugopinath</a:t>
                      </a:r>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 "Real-Time Implementation and Analysis of Age of Information for Cognitive Radio Internet-of-Things", </a:t>
                      </a:r>
                      <a:r>
                        <a:rPr lang="en-IN" sz="1800" b="0" i="1" kern="1200" dirty="0">
                          <a:solidFill>
                            <a:schemeClr val="dk1"/>
                          </a:solidFill>
                          <a:effectLst/>
                          <a:latin typeface="Bookman Old Style" panose="02050604050505020204" pitchFamily="18" charset="0"/>
                          <a:ea typeface="+mn-ea"/>
                          <a:cs typeface="Times New Roman" panose="02020603050405020304" pitchFamily="18" charset="0"/>
                        </a:rPr>
                        <a:t>2022 IEEE International Conference on Electronics, Computing and Communication Technologies (CONECCT)</a:t>
                      </a:r>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 pp.1-6, 2022.</a:t>
                      </a:r>
                      <a:endParaRPr lang="en-IN" b="0" dirty="0">
                        <a:latin typeface="Bookman Old Style" panose="02050604050505020204" pitchFamily="18" charset="0"/>
                        <a:cs typeface="Times New Roman" panose="02020603050405020304" pitchFamily="18" charset="0"/>
                      </a:endParaRPr>
                    </a:p>
                  </a:txBody>
                  <a:tcPr/>
                </a:tc>
                <a:tc>
                  <a:txBody>
                    <a:bodyPr/>
                    <a:lstStyle/>
                    <a:p>
                      <a:pPr algn="just"/>
                      <a:r>
                        <a:rPr lang="en-IN" b="0" dirty="0">
                          <a:latin typeface="Bookman Old Style" panose="02050604050505020204" pitchFamily="18" charset="0"/>
                          <a:cs typeface="Times New Roman" panose="02020603050405020304" pitchFamily="18" charset="0"/>
                        </a:rPr>
                        <a:t>Real Time Applications of Reconfigurable Intelligent Surface.</a:t>
                      </a:r>
                    </a:p>
                  </a:txBody>
                  <a:tcPr/>
                </a:tc>
                <a:extLst>
                  <a:ext uri="{0D108BD9-81ED-4DB2-BD59-A6C34878D82A}">
                    <a16:rowId xmlns:a16="http://schemas.microsoft.com/office/drawing/2014/main" val="531618064"/>
                  </a:ext>
                </a:extLst>
              </a:tr>
            </a:tbl>
          </a:graphicData>
        </a:graphic>
      </p:graphicFrame>
      <p:pic>
        <p:nvPicPr>
          <p:cNvPr id="2" name="Picture 1">
            <a:extLst>
              <a:ext uri="{FF2B5EF4-FFF2-40B4-BE49-F238E27FC236}">
                <a16:creationId xmlns:a16="http://schemas.microsoft.com/office/drawing/2014/main" id="{D47CD72C-EC2B-065D-D73A-84E9DFBA6AB0}"/>
              </a:ext>
            </a:extLst>
          </p:cNvPr>
          <p:cNvPicPr>
            <a:picLocks noChangeAspect="1"/>
          </p:cNvPicPr>
          <p:nvPr/>
        </p:nvPicPr>
        <p:blipFill>
          <a:blip r:embed="rId2"/>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38143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E0527B-5455-4CC3-9DD6-22399B3981BB}"/>
              </a:ext>
            </a:extLst>
          </p:cNvPr>
          <p:cNvSpPr>
            <a:spLocks noGrp="1"/>
          </p:cNvSpPr>
          <p:nvPr>
            <p:ph type="ftr" sz="quarter" idx="1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5340580-3372-4838-B724-36C608514F75}"/>
              </a:ext>
            </a:extLst>
          </p:cNvPr>
          <p:cNvSpPr>
            <a:spLocks noGrp="1"/>
          </p:cNvSpPr>
          <p:nvPr>
            <p:ph type="sldNum" sz="quarter" idx="12"/>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781F8B1-0F56-4B82-FE0C-2694B7CF79BB}"/>
              </a:ext>
            </a:extLst>
          </p:cNvPr>
          <p:cNvSpPr txBox="1"/>
          <p:nvPr/>
        </p:nvSpPr>
        <p:spPr>
          <a:xfrm>
            <a:off x="3287150" y="385414"/>
            <a:ext cx="6096000" cy="1200329"/>
          </a:xfrm>
          <a:prstGeom prst="rect">
            <a:avLst/>
          </a:prstGeom>
          <a:noFill/>
        </p:spPr>
        <p:txBody>
          <a:bodyPr wrap="square">
            <a:spAutoFit/>
          </a:bodyPr>
          <a:lstStyle/>
          <a:p>
            <a:pPr algn="ctr"/>
            <a:r>
              <a:rPr lang="en-US" sz="3600" b="1" dirty="0">
                <a:latin typeface="Bookman Old Style" panose="02050604050505020204" pitchFamily="18" charset="0"/>
                <a:cs typeface="Times New Roman" panose="02020603050405020304" pitchFamily="18" charset="0"/>
              </a:rPr>
              <a:t>OBJECTIVE OF THE WORK</a:t>
            </a:r>
          </a:p>
        </p:txBody>
      </p:sp>
      <p:sp>
        <p:nvSpPr>
          <p:cNvPr id="11" name="TextBox 10">
            <a:extLst>
              <a:ext uri="{FF2B5EF4-FFF2-40B4-BE49-F238E27FC236}">
                <a16:creationId xmlns:a16="http://schemas.microsoft.com/office/drawing/2014/main" id="{A97718E4-14CE-A650-680A-C7E1A7DB9FF1}"/>
              </a:ext>
            </a:extLst>
          </p:cNvPr>
          <p:cNvSpPr txBox="1"/>
          <p:nvPr/>
        </p:nvSpPr>
        <p:spPr>
          <a:xfrm>
            <a:off x="802433" y="1496424"/>
            <a:ext cx="10775277" cy="2031325"/>
          </a:xfrm>
          <a:prstGeom prst="rect">
            <a:avLst/>
          </a:prstGeom>
          <a:noFill/>
        </p:spPr>
        <p:txBody>
          <a:bodyPr wrap="square">
            <a:spAutoFit/>
          </a:bodyPr>
          <a:lstStyle/>
          <a:p>
            <a:pPr marL="742950" lvl="1" indent="-285750" algn="l">
              <a:buFont typeface="Arial" panose="020B0604020202020204" pitchFamily="34" charset="0"/>
              <a:buChar char="•"/>
            </a:pPr>
            <a:r>
              <a:rPr lang="en-US" b="0" i="0" dirty="0">
                <a:solidFill>
                  <a:srgbClr val="0D0D0D"/>
                </a:solidFill>
                <a:effectLst/>
                <a:latin typeface="Bookman Old Style" panose="02050604050505020204" pitchFamily="18" charset="0"/>
              </a:rPr>
              <a:t>Develop and optimize a unit cell structure for 5G frequencies, including the extraction of an equivalent circuit model to characterize its behavior.</a:t>
            </a:r>
          </a:p>
          <a:p>
            <a:pPr marL="742950" lvl="1" indent="-285750" algn="l">
              <a:buFont typeface="Arial" panose="020B0604020202020204" pitchFamily="34" charset="0"/>
              <a:buChar char="•"/>
            </a:pPr>
            <a:r>
              <a:rPr lang="en-US" b="0" i="0" dirty="0">
                <a:solidFill>
                  <a:srgbClr val="0D0D0D"/>
                </a:solidFill>
                <a:effectLst/>
                <a:latin typeface="Bookman Old Style" panose="02050604050505020204" pitchFamily="18" charset="0"/>
              </a:rPr>
              <a:t>Arrange the unit cells into a periodic frequency selective surface (FSS) array optimized for desired frequency response characteristics.</a:t>
            </a:r>
          </a:p>
          <a:p>
            <a:pPr marL="742950" lvl="1" indent="-285750" algn="l">
              <a:buFont typeface="Arial" panose="020B0604020202020204" pitchFamily="34" charset="0"/>
              <a:buChar char="•"/>
            </a:pPr>
            <a:r>
              <a:rPr lang="en-US" b="0" i="0" dirty="0">
                <a:solidFill>
                  <a:srgbClr val="0D0D0D"/>
                </a:solidFill>
                <a:effectLst/>
                <a:latin typeface="Bookman Old Style" panose="02050604050505020204" pitchFamily="18" charset="0"/>
              </a:rPr>
              <a:t>Design an antenna suitable for 5G applications and integrate the FSS to enhance the antenna's gain and directivity.</a:t>
            </a:r>
          </a:p>
          <a:p>
            <a:pPr marL="742950" lvl="1" indent="-285750" algn="l">
              <a:buFont typeface="Arial" panose="020B0604020202020204" pitchFamily="34" charset="0"/>
              <a:buChar char="•"/>
            </a:pPr>
            <a:r>
              <a:rPr lang="en-US" b="0" i="0" dirty="0">
                <a:solidFill>
                  <a:srgbClr val="0D0D0D"/>
                </a:solidFill>
                <a:effectLst/>
                <a:latin typeface="Bookman Old Style" panose="02050604050505020204" pitchFamily="18" charset="0"/>
              </a:rPr>
              <a:t>To provide a cost-effective solution for enhanced 5G network performance.</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F5B58E9-6A6D-B2D7-CD69-30DDD8E5C179}"/>
              </a:ext>
            </a:extLst>
          </p:cNvPr>
          <p:cNvPicPr>
            <a:picLocks noChangeAspect="1"/>
          </p:cNvPicPr>
          <p:nvPr/>
        </p:nvPicPr>
        <p:blipFill>
          <a:blip r:embed="rId2"/>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39141891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4616-494E-6487-BD94-0E04763A3175}"/>
              </a:ext>
            </a:extLst>
          </p:cNvPr>
          <p:cNvSpPr>
            <a:spLocks noGrp="1"/>
          </p:cNvSpPr>
          <p:nvPr>
            <p:ph type="title"/>
          </p:nvPr>
        </p:nvSpPr>
        <p:spPr/>
        <p:txBody>
          <a:bodyPr>
            <a:normAutofit/>
          </a:bodyPr>
          <a:lstStyle/>
          <a:p>
            <a:pPr algn="ctr"/>
            <a:r>
              <a:rPr lang="en-US" sz="3600" b="1" dirty="0">
                <a:latin typeface="Bookman Old Style" panose="02050604050505020204" pitchFamily="18" charset="0"/>
                <a:cs typeface="Times New Roman" panose="02020603050405020304" pitchFamily="18" charset="0"/>
              </a:rPr>
              <a:t>TIMELINE</a:t>
            </a:r>
            <a:endParaRPr lang="en-IN" sz="3600" b="1" dirty="0">
              <a:latin typeface="Bookman Old Style" panose="020506040505050202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ABA1DA47-B812-70C8-05A9-A24C0C49BFFA}"/>
              </a:ext>
            </a:extLst>
          </p:cNvPr>
          <p:cNvGraphicFramePr>
            <a:graphicFrameLocks noGrp="1"/>
          </p:cNvGraphicFramePr>
          <p:nvPr>
            <p:ph idx="1"/>
            <p:extLst>
              <p:ext uri="{D42A27DB-BD31-4B8C-83A1-F6EECF244321}">
                <p14:modId xmlns:p14="http://schemas.microsoft.com/office/powerpoint/2010/main" val="1511056378"/>
              </p:ext>
            </p:extLst>
          </p:nvPr>
        </p:nvGraphicFramePr>
        <p:xfrm>
          <a:off x="834683" y="1825624"/>
          <a:ext cx="10519117" cy="3974952"/>
        </p:xfrm>
        <a:graphic>
          <a:graphicData uri="http://schemas.openxmlformats.org/drawingml/2006/table">
            <a:tbl>
              <a:tblPr firstRow="1" bandRow="1">
                <a:tableStyleId>{5C22544A-7EE6-4342-B048-85BDC9FD1C3A}</a:tableStyleId>
              </a:tblPr>
              <a:tblGrid>
                <a:gridCol w="5261317">
                  <a:extLst>
                    <a:ext uri="{9D8B030D-6E8A-4147-A177-3AD203B41FA5}">
                      <a16:colId xmlns:a16="http://schemas.microsoft.com/office/drawing/2014/main" val="2256306370"/>
                    </a:ext>
                  </a:extLst>
                </a:gridCol>
                <a:gridCol w="5257800">
                  <a:extLst>
                    <a:ext uri="{9D8B030D-6E8A-4147-A177-3AD203B41FA5}">
                      <a16:colId xmlns:a16="http://schemas.microsoft.com/office/drawing/2014/main" val="2566119250"/>
                    </a:ext>
                  </a:extLst>
                </a:gridCol>
              </a:tblGrid>
              <a:tr h="765138">
                <a:tc>
                  <a:txBody>
                    <a:bodyPr/>
                    <a:lstStyle/>
                    <a:p>
                      <a:pPr algn="ctr"/>
                      <a:r>
                        <a:rPr lang="en-IN" dirty="0">
                          <a:latin typeface="Bookman Old Style" panose="02050604050505020204" pitchFamily="18" charset="0"/>
                          <a:cs typeface="Times New Roman" panose="02020603050405020304" pitchFamily="18" charset="0"/>
                        </a:rPr>
                        <a:t>REVIEW</a:t>
                      </a:r>
                    </a:p>
                  </a:txBody>
                  <a:tcPr/>
                </a:tc>
                <a:tc>
                  <a:txBody>
                    <a:bodyPr/>
                    <a:lstStyle/>
                    <a:p>
                      <a:pPr algn="ctr"/>
                      <a:r>
                        <a:rPr lang="en-IN" dirty="0">
                          <a:latin typeface="Bookman Old Style" panose="02050604050505020204" pitchFamily="18" charset="0"/>
                          <a:cs typeface="Times New Roman" panose="02020603050405020304" pitchFamily="18" charset="0"/>
                        </a:rPr>
                        <a:t>PLAN</a:t>
                      </a:r>
                    </a:p>
                  </a:txBody>
                  <a:tcPr/>
                </a:tc>
                <a:extLst>
                  <a:ext uri="{0D108BD9-81ED-4DB2-BD59-A6C34878D82A}">
                    <a16:rowId xmlns:a16="http://schemas.microsoft.com/office/drawing/2014/main" val="302790975"/>
                  </a:ext>
                </a:extLst>
              </a:tr>
              <a:tr h="765138">
                <a:tc>
                  <a:txBody>
                    <a:bodyPr/>
                    <a:lstStyle/>
                    <a:p>
                      <a:r>
                        <a:rPr lang="en-IN" dirty="0">
                          <a:latin typeface="Bookman Old Style" panose="02050604050505020204" pitchFamily="18" charset="0"/>
                          <a:cs typeface="Times New Roman" panose="02020603050405020304" pitchFamily="18" charset="0"/>
                        </a:rPr>
                        <a:t>8</a:t>
                      </a:r>
                      <a:r>
                        <a:rPr lang="en-IN" baseline="30000" dirty="0">
                          <a:latin typeface="Bookman Old Style" panose="02050604050505020204" pitchFamily="18" charset="0"/>
                          <a:cs typeface="Times New Roman" panose="02020603050405020304" pitchFamily="18" charset="0"/>
                        </a:rPr>
                        <a:t>th</a:t>
                      </a:r>
                      <a:r>
                        <a:rPr lang="en-IN" dirty="0">
                          <a:latin typeface="Bookman Old Style" panose="02050604050505020204" pitchFamily="18" charset="0"/>
                          <a:cs typeface="Times New Roman" panose="02020603050405020304" pitchFamily="18" charset="0"/>
                        </a:rPr>
                        <a:t> Jan   – 24</a:t>
                      </a:r>
                      <a:r>
                        <a:rPr lang="en-IN" baseline="30000" dirty="0">
                          <a:latin typeface="Bookman Old Style" panose="02050604050505020204" pitchFamily="18" charset="0"/>
                          <a:cs typeface="Times New Roman" panose="02020603050405020304" pitchFamily="18" charset="0"/>
                        </a:rPr>
                        <a:t>th</a:t>
                      </a:r>
                      <a:r>
                        <a:rPr lang="en-IN" dirty="0">
                          <a:latin typeface="Bookman Old Style" panose="02050604050505020204" pitchFamily="18" charset="0"/>
                          <a:cs typeface="Times New Roman" panose="02020603050405020304" pitchFamily="18" charset="0"/>
                        </a:rPr>
                        <a:t> Jan</a:t>
                      </a:r>
                    </a:p>
                  </a:txBody>
                  <a:tcPr/>
                </a:tc>
                <a:tc>
                  <a:txBody>
                    <a:bodyPr/>
                    <a:lstStyle/>
                    <a:p>
                      <a:r>
                        <a:rPr lang="en-IN" dirty="0">
                          <a:latin typeface="Bookman Old Style" panose="02050604050505020204" pitchFamily="18" charset="0"/>
                          <a:cs typeface="Times New Roman" panose="02020603050405020304" pitchFamily="18" charset="0"/>
                        </a:rPr>
                        <a:t>Identification of problem statement and being familiar with necessary concepts.</a:t>
                      </a:r>
                    </a:p>
                  </a:txBody>
                  <a:tcPr/>
                </a:tc>
                <a:extLst>
                  <a:ext uri="{0D108BD9-81ED-4DB2-BD59-A6C34878D82A}">
                    <a16:rowId xmlns:a16="http://schemas.microsoft.com/office/drawing/2014/main" val="655035677"/>
                  </a:ext>
                </a:extLst>
              </a:tr>
              <a:tr h="765138">
                <a:tc>
                  <a:txBody>
                    <a:bodyPr/>
                    <a:lstStyle/>
                    <a:p>
                      <a:r>
                        <a:rPr lang="en-IN" dirty="0">
                          <a:latin typeface="Bookman Old Style" panose="02050604050505020204" pitchFamily="18" charset="0"/>
                          <a:cs typeface="Times New Roman" panose="02020603050405020304" pitchFamily="18" charset="0"/>
                        </a:rPr>
                        <a:t>25</a:t>
                      </a:r>
                      <a:r>
                        <a:rPr lang="en-IN" baseline="30000" dirty="0">
                          <a:latin typeface="Bookman Old Style" panose="02050604050505020204" pitchFamily="18" charset="0"/>
                          <a:cs typeface="Times New Roman" panose="02020603050405020304" pitchFamily="18" charset="0"/>
                        </a:rPr>
                        <a:t>th</a:t>
                      </a:r>
                      <a:r>
                        <a:rPr lang="en-IN" dirty="0">
                          <a:latin typeface="Bookman Old Style" panose="02050604050505020204" pitchFamily="18" charset="0"/>
                          <a:cs typeface="Times New Roman" panose="02020603050405020304" pitchFamily="18" charset="0"/>
                        </a:rPr>
                        <a:t> Jan – 23</a:t>
                      </a:r>
                      <a:r>
                        <a:rPr lang="en-IN" baseline="30000" dirty="0">
                          <a:latin typeface="Bookman Old Style" panose="02050604050505020204" pitchFamily="18" charset="0"/>
                          <a:cs typeface="Times New Roman" panose="02020603050405020304" pitchFamily="18" charset="0"/>
                        </a:rPr>
                        <a:t>th</a:t>
                      </a:r>
                      <a:r>
                        <a:rPr lang="en-IN" dirty="0">
                          <a:latin typeface="Bookman Old Style" panose="02050604050505020204" pitchFamily="18" charset="0"/>
                          <a:cs typeface="Times New Roman" panose="02020603050405020304" pitchFamily="18" charset="0"/>
                        </a:rPr>
                        <a:t> Feb</a:t>
                      </a:r>
                    </a:p>
                  </a:txBody>
                  <a:tcPr/>
                </a:tc>
                <a:tc>
                  <a:txBody>
                    <a:bodyPr/>
                    <a:lstStyle/>
                    <a:p>
                      <a:r>
                        <a:rPr lang="en-IN" dirty="0">
                          <a:latin typeface="Bookman Old Style" panose="02050604050505020204" pitchFamily="18" charset="0"/>
                          <a:cs typeface="Times New Roman" panose="02020603050405020304" pitchFamily="18" charset="0"/>
                        </a:rPr>
                        <a:t>Designing of unit cell, Frequency Selective Surface.</a:t>
                      </a:r>
                    </a:p>
                  </a:txBody>
                  <a:tcPr/>
                </a:tc>
                <a:extLst>
                  <a:ext uri="{0D108BD9-81ED-4DB2-BD59-A6C34878D82A}">
                    <a16:rowId xmlns:a16="http://schemas.microsoft.com/office/drawing/2014/main" val="3905043053"/>
                  </a:ext>
                </a:extLst>
              </a:tr>
              <a:tr h="765138">
                <a:tc>
                  <a:txBody>
                    <a:bodyPr/>
                    <a:lstStyle/>
                    <a:p>
                      <a:r>
                        <a:rPr lang="en-IN" dirty="0">
                          <a:latin typeface="Bookman Old Style" panose="02050604050505020204" pitchFamily="18" charset="0"/>
                          <a:cs typeface="Times New Roman" panose="02020603050405020304" pitchFamily="18" charset="0"/>
                        </a:rPr>
                        <a:t>23</a:t>
                      </a:r>
                      <a:r>
                        <a:rPr lang="en-IN" baseline="30000" dirty="0">
                          <a:latin typeface="Bookman Old Style" panose="02050604050505020204" pitchFamily="18" charset="0"/>
                          <a:cs typeface="Times New Roman" panose="02020603050405020304" pitchFamily="18" charset="0"/>
                        </a:rPr>
                        <a:t>rd</a:t>
                      </a:r>
                      <a:r>
                        <a:rPr lang="en-IN" dirty="0">
                          <a:latin typeface="Bookman Old Style" panose="02050604050505020204" pitchFamily="18" charset="0"/>
                          <a:cs typeface="Times New Roman" panose="02020603050405020304" pitchFamily="18" charset="0"/>
                        </a:rPr>
                        <a:t> Feb  – 1</a:t>
                      </a:r>
                      <a:r>
                        <a:rPr lang="en-IN" baseline="30000" dirty="0">
                          <a:latin typeface="Bookman Old Style" panose="02050604050505020204" pitchFamily="18" charset="0"/>
                          <a:cs typeface="Times New Roman" panose="02020603050405020304" pitchFamily="18" charset="0"/>
                        </a:rPr>
                        <a:t>st</a:t>
                      </a:r>
                      <a:r>
                        <a:rPr lang="en-IN" dirty="0">
                          <a:latin typeface="Bookman Old Style" panose="02050604050505020204" pitchFamily="18" charset="0"/>
                          <a:cs typeface="Times New Roman" panose="02020603050405020304" pitchFamily="18" charset="0"/>
                        </a:rPr>
                        <a:t> Apr</a:t>
                      </a:r>
                    </a:p>
                  </a:txBody>
                  <a:tcPr/>
                </a:tc>
                <a:tc>
                  <a:txBody>
                    <a:bodyPr/>
                    <a:lstStyle/>
                    <a:p>
                      <a:r>
                        <a:rPr lang="en-IN" dirty="0">
                          <a:latin typeface="Bookman Old Style" panose="02050604050505020204" pitchFamily="18" charset="0"/>
                          <a:cs typeface="Times New Roman" panose="02020603050405020304" pitchFamily="18" charset="0"/>
                        </a:rPr>
                        <a:t>Designing an antenna and Extraction of equivalent circuit and analysing the characteristics.</a:t>
                      </a:r>
                    </a:p>
                  </a:txBody>
                  <a:tcPr/>
                </a:tc>
                <a:extLst>
                  <a:ext uri="{0D108BD9-81ED-4DB2-BD59-A6C34878D82A}">
                    <a16:rowId xmlns:a16="http://schemas.microsoft.com/office/drawing/2014/main" val="1104819064"/>
                  </a:ext>
                </a:extLst>
              </a:tr>
              <a:tr h="765138">
                <a:tc>
                  <a:txBody>
                    <a:bodyPr/>
                    <a:lstStyle/>
                    <a:p>
                      <a:r>
                        <a:rPr lang="en-IN" dirty="0">
                          <a:latin typeface="Bookman Old Style" panose="02050604050505020204" pitchFamily="18" charset="0"/>
                          <a:cs typeface="Times New Roman" panose="02020603050405020304" pitchFamily="18" charset="0"/>
                        </a:rPr>
                        <a:t> 1</a:t>
                      </a:r>
                      <a:r>
                        <a:rPr lang="en-IN" baseline="30000" dirty="0">
                          <a:latin typeface="Bookman Old Style" panose="02050604050505020204" pitchFamily="18" charset="0"/>
                          <a:cs typeface="Times New Roman" panose="02020603050405020304" pitchFamily="18" charset="0"/>
                        </a:rPr>
                        <a:t>st</a:t>
                      </a:r>
                      <a:r>
                        <a:rPr lang="en-IN" dirty="0">
                          <a:latin typeface="Bookman Old Style" panose="02050604050505020204" pitchFamily="18" charset="0"/>
                          <a:cs typeface="Times New Roman" panose="02020603050405020304" pitchFamily="18" charset="0"/>
                        </a:rPr>
                        <a:t> Apr – 10</a:t>
                      </a:r>
                      <a:r>
                        <a:rPr lang="en-IN" baseline="30000" dirty="0">
                          <a:latin typeface="Bookman Old Style" panose="02050604050505020204" pitchFamily="18" charset="0"/>
                          <a:cs typeface="Times New Roman" panose="02020603050405020304" pitchFamily="18" charset="0"/>
                        </a:rPr>
                        <a:t>th</a:t>
                      </a:r>
                      <a:r>
                        <a:rPr lang="en-IN" dirty="0">
                          <a:latin typeface="Bookman Old Style" panose="02050604050505020204" pitchFamily="18" charset="0"/>
                          <a:cs typeface="Times New Roman" panose="02020603050405020304" pitchFamily="18" charset="0"/>
                        </a:rPr>
                        <a:t>  Apr</a:t>
                      </a:r>
                    </a:p>
                  </a:txBody>
                  <a:tcPr/>
                </a:tc>
                <a:tc>
                  <a:txBody>
                    <a:bodyPr/>
                    <a:lstStyle/>
                    <a:p>
                      <a:r>
                        <a:rPr lang="en-IN" dirty="0">
                          <a:latin typeface="Bookman Old Style" panose="02050604050505020204" pitchFamily="18" charset="0"/>
                          <a:cs typeface="Times New Roman" panose="02020603050405020304" pitchFamily="18" charset="0"/>
                        </a:rPr>
                        <a:t>Report writing</a:t>
                      </a:r>
                    </a:p>
                  </a:txBody>
                  <a:tcPr/>
                </a:tc>
                <a:extLst>
                  <a:ext uri="{0D108BD9-81ED-4DB2-BD59-A6C34878D82A}">
                    <a16:rowId xmlns:a16="http://schemas.microsoft.com/office/drawing/2014/main" val="1949369757"/>
                  </a:ext>
                </a:extLst>
              </a:tr>
            </a:tbl>
          </a:graphicData>
        </a:graphic>
      </p:graphicFrame>
      <p:sp>
        <p:nvSpPr>
          <p:cNvPr id="4" name="Date Placeholder 3">
            <a:extLst>
              <a:ext uri="{FF2B5EF4-FFF2-40B4-BE49-F238E27FC236}">
                <a16:creationId xmlns:a16="http://schemas.microsoft.com/office/drawing/2014/main" id="{E99A71A6-FF16-C162-7C01-EC2255CED0B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5BDAACF-825F-1CAA-ED7D-0E8318D75B52}"/>
              </a:ext>
            </a:extLst>
          </p:cNvPr>
          <p:cNvSpPr>
            <a:spLocks noGrp="1"/>
          </p:cNvSpPr>
          <p:nvPr>
            <p:ph type="ftr" sz="quarter" idx="11"/>
          </p:nvPr>
        </p:nvSpPr>
        <p:spPr/>
        <p:txBody>
          <a:bodyPr/>
          <a:lstStyle/>
          <a:p>
            <a:endParaRPr lang="en-US" dirty="0"/>
          </a:p>
        </p:txBody>
      </p:sp>
      <p:pic>
        <p:nvPicPr>
          <p:cNvPr id="3" name="Picture 2">
            <a:extLst>
              <a:ext uri="{FF2B5EF4-FFF2-40B4-BE49-F238E27FC236}">
                <a16:creationId xmlns:a16="http://schemas.microsoft.com/office/drawing/2014/main" id="{C8141D34-3009-F7B7-2774-8191FC640BB4}"/>
              </a:ext>
            </a:extLst>
          </p:cNvPr>
          <p:cNvPicPr>
            <a:picLocks noChangeAspect="1"/>
          </p:cNvPicPr>
          <p:nvPr/>
        </p:nvPicPr>
        <p:blipFill>
          <a:blip r:embed="rId2"/>
          <a:stretch>
            <a:fillRect/>
          </a:stretch>
        </p:blipFill>
        <p:spPr>
          <a:xfrm>
            <a:off x="9344921" y="143097"/>
            <a:ext cx="2847079" cy="768163"/>
          </a:xfrm>
          <a:prstGeom prst="rect">
            <a:avLst/>
          </a:prstGeom>
        </p:spPr>
      </p:pic>
    </p:spTree>
    <p:extLst>
      <p:ext uri="{BB962C8B-B14F-4D97-AF65-F5344CB8AC3E}">
        <p14:creationId xmlns:p14="http://schemas.microsoft.com/office/powerpoint/2010/main" val="4005347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5506-A5DB-0BE0-714D-A6741611C9AD}"/>
              </a:ext>
            </a:extLst>
          </p:cNvPr>
          <p:cNvSpPr>
            <a:spLocks noGrp="1"/>
          </p:cNvSpPr>
          <p:nvPr>
            <p:ph type="title"/>
          </p:nvPr>
        </p:nvSpPr>
        <p:spPr/>
        <p:txBody>
          <a:bodyPr>
            <a:normAutofit/>
          </a:bodyPr>
          <a:lstStyle/>
          <a:p>
            <a:pPr algn="ctr"/>
            <a:r>
              <a:rPr lang="en-US" sz="3600" b="1" dirty="0">
                <a:latin typeface="Bookman Old Style" panose="02050604050505020204" pitchFamily="18" charset="0"/>
                <a:cs typeface="Times New Roman" panose="02020603050405020304" pitchFamily="18" charset="0"/>
              </a:rPr>
              <a:t>REFERENCE</a:t>
            </a:r>
            <a:endParaRPr lang="en-IN" sz="3600" dirty="0"/>
          </a:p>
        </p:txBody>
      </p:sp>
      <p:sp>
        <p:nvSpPr>
          <p:cNvPr id="3" name="Content Placeholder 2">
            <a:extLst>
              <a:ext uri="{FF2B5EF4-FFF2-40B4-BE49-F238E27FC236}">
                <a16:creationId xmlns:a16="http://schemas.microsoft.com/office/drawing/2014/main" id="{A2AE797D-760F-9ABB-86C5-7562DDDF08D8}"/>
              </a:ext>
            </a:extLst>
          </p:cNvPr>
          <p:cNvSpPr>
            <a:spLocks noGrp="1"/>
          </p:cNvSpPr>
          <p:nvPr>
            <p:ph idx="1"/>
          </p:nvPr>
        </p:nvSpPr>
        <p:spPr/>
        <p:txBody>
          <a:bodyPr>
            <a:normAutofit fontScale="70000" lnSpcReduction="20000"/>
          </a:bodyPr>
          <a:lstStyle/>
          <a:p>
            <a:pPr algn="just"/>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800" dirty="0">
                <a:latin typeface="Bookman Old Style" panose="02050604050505020204" pitchFamily="18" charset="0"/>
                <a:cs typeface="Times New Roman" panose="02020603050405020304" pitchFamily="18" charset="0"/>
              </a:rPr>
              <a:t>N. Hussain, M.-J. Jeong, A. Abbas, and N. Kim, “</a:t>
            </a:r>
            <a:r>
              <a:rPr lang="en-IN" sz="2800" dirty="0" err="1">
                <a:latin typeface="Bookman Old Style" panose="02050604050505020204" pitchFamily="18" charset="0"/>
                <a:cs typeface="Times New Roman" panose="02020603050405020304" pitchFamily="18" charset="0"/>
              </a:rPr>
              <a:t>Metasurfacebased</a:t>
            </a:r>
            <a:r>
              <a:rPr lang="en-IN" sz="2800" dirty="0">
                <a:latin typeface="Bookman Old Style" panose="02050604050505020204" pitchFamily="18" charset="0"/>
                <a:cs typeface="Times New Roman" panose="02020603050405020304" pitchFamily="18" charset="0"/>
              </a:rPr>
              <a:t> single-layer wideband circularly polarized </a:t>
            </a:r>
            <a:r>
              <a:rPr lang="en-IN" sz="2800" dirty="0" err="1">
                <a:latin typeface="Bookman Old Style" panose="02050604050505020204" pitchFamily="18" charset="0"/>
                <a:cs typeface="Times New Roman" panose="02020603050405020304" pitchFamily="18" charset="0"/>
              </a:rPr>
              <a:t>mimo</a:t>
            </a:r>
            <a:r>
              <a:rPr lang="en-IN" sz="2800" dirty="0">
                <a:latin typeface="Bookman Old Style" panose="02050604050505020204" pitchFamily="18" charset="0"/>
                <a:cs typeface="Times New Roman" panose="02020603050405020304" pitchFamily="18" charset="0"/>
              </a:rPr>
              <a:t> antenna for 5g </a:t>
            </a:r>
            <a:r>
              <a:rPr lang="en-IN" sz="2800" dirty="0" err="1">
                <a:latin typeface="Bookman Old Style" panose="02050604050505020204" pitchFamily="18" charset="0"/>
                <a:cs typeface="Times New Roman" panose="02020603050405020304" pitchFamily="18" charset="0"/>
              </a:rPr>
              <a:t>millimeter</a:t>
            </a:r>
            <a:r>
              <a:rPr lang="en-IN" sz="2800" dirty="0">
                <a:latin typeface="Bookman Old Style" panose="02050604050505020204" pitchFamily="18" charset="0"/>
                <a:cs typeface="Times New Roman" panose="02020603050405020304" pitchFamily="18" charset="0"/>
              </a:rPr>
              <a:t>-wave systems,” IEEE Access, vol. 8, pp. 130 293–130 304, 2022.</a:t>
            </a:r>
            <a:endParaRPr lang="en-GB" sz="2800" dirty="0">
              <a:latin typeface="Bookman Old Style" panose="02050604050505020204" pitchFamily="18" charset="0"/>
              <a:cs typeface="Times New Roman" panose="02020603050405020304" pitchFamily="18" charset="0"/>
            </a:endParaRPr>
          </a:p>
          <a:p>
            <a:pPr marL="285750" indent="-285750" algn="just">
              <a:buFont typeface="Arial" panose="020B0604020202020204" pitchFamily="34" charset="0"/>
              <a:buChar char="•"/>
            </a:pPr>
            <a:endParaRPr lang="en-GB" sz="2800" dirty="0">
              <a:latin typeface="Bookman Old Style" panose="02050604050505020204" pitchFamily="18" charset="0"/>
              <a:cs typeface="Times New Roman" panose="02020603050405020304" pitchFamily="18" charset="0"/>
            </a:endParaRPr>
          </a:p>
          <a:p>
            <a:pPr marL="285750" indent="-285750" algn="just">
              <a:buFont typeface="Arial" panose="020B0604020202020204" pitchFamily="34" charset="0"/>
              <a:buChar char="•"/>
            </a:pPr>
            <a:r>
              <a:rPr lang="en-GB" sz="2800" dirty="0">
                <a:latin typeface="Bookman Old Style" panose="02050604050505020204" pitchFamily="18" charset="0"/>
                <a:cs typeface="Times New Roman" panose="02020603050405020304" pitchFamily="18" charset="0"/>
              </a:rPr>
              <a:t>Z. Wang, C. Li, and Y. Yin, “A meta-surface antenna array decoupling (</a:t>
            </a:r>
            <a:r>
              <a:rPr lang="en-GB" sz="2800" dirty="0" err="1">
                <a:latin typeface="Bookman Old Style" panose="02050604050505020204" pitchFamily="18" charset="0"/>
                <a:cs typeface="Times New Roman" panose="02020603050405020304" pitchFamily="18" charset="0"/>
              </a:rPr>
              <a:t>maad</a:t>
            </a:r>
            <a:r>
              <a:rPr lang="en-GB" sz="2800" dirty="0">
                <a:latin typeface="Bookman Old Style" panose="02050604050505020204" pitchFamily="18" charset="0"/>
                <a:cs typeface="Times New Roman" panose="02020603050405020304" pitchFamily="18" charset="0"/>
              </a:rPr>
              <a:t>) design to improve the isolation performance in a </a:t>
            </a:r>
            <a:r>
              <a:rPr lang="en-GB" sz="2800" dirty="0" err="1">
                <a:latin typeface="Bookman Old Style" panose="02050604050505020204" pitchFamily="18" charset="0"/>
                <a:cs typeface="Times New Roman" panose="02020603050405020304" pitchFamily="18" charset="0"/>
              </a:rPr>
              <a:t>mimo</a:t>
            </a:r>
            <a:r>
              <a:rPr lang="en-GB" sz="2800" dirty="0">
                <a:latin typeface="Bookman Old Style" panose="02050604050505020204" pitchFamily="18" charset="0"/>
                <a:cs typeface="Times New Roman" panose="02020603050405020304" pitchFamily="18" charset="0"/>
              </a:rPr>
              <a:t> system,” IEEE Access, vol. 8, pp. 61 797–61 805, 2022.</a:t>
            </a:r>
          </a:p>
          <a:p>
            <a:pPr algn="just"/>
            <a:endParaRPr lang="en-GB" sz="2800" dirty="0">
              <a:latin typeface="Bookman Old Style" panose="02050604050505020204" pitchFamily="18" charset="0"/>
              <a:cs typeface="Times New Roman" panose="02020603050405020304" pitchFamily="18" charset="0"/>
            </a:endParaRPr>
          </a:p>
          <a:p>
            <a:pPr marL="285750" indent="-285750" algn="just">
              <a:buFont typeface="Arial" panose="020B0604020202020204" pitchFamily="34" charset="0"/>
              <a:buChar char="•"/>
            </a:pPr>
            <a:r>
              <a:rPr lang="en-GB" sz="2800" dirty="0">
                <a:latin typeface="Bookman Old Style" panose="02050604050505020204" pitchFamily="18" charset="0"/>
                <a:cs typeface="Times New Roman" panose="02020603050405020304" pitchFamily="18" charset="0"/>
              </a:rPr>
              <a:t>M. D. Renzo, M. </a:t>
            </a:r>
            <a:r>
              <a:rPr lang="en-GB" sz="2800" dirty="0" err="1">
                <a:latin typeface="Bookman Old Style" panose="02050604050505020204" pitchFamily="18" charset="0"/>
                <a:cs typeface="Times New Roman" panose="02020603050405020304" pitchFamily="18" charset="0"/>
              </a:rPr>
              <a:t>Debbah</a:t>
            </a:r>
            <a:r>
              <a:rPr lang="en-GB" sz="2800" dirty="0">
                <a:latin typeface="Bookman Old Style" panose="02050604050505020204" pitchFamily="18" charset="0"/>
                <a:cs typeface="Times New Roman" panose="02020603050405020304" pitchFamily="18" charset="0"/>
              </a:rPr>
              <a:t>, D.-T. Phan-Huy, A. </a:t>
            </a:r>
            <a:r>
              <a:rPr lang="en-GB" sz="2800" dirty="0" err="1">
                <a:latin typeface="Bookman Old Style" panose="02050604050505020204" pitchFamily="18" charset="0"/>
                <a:cs typeface="Times New Roman" panose="02020603050405020304" pitchFamily="18" charset="0"/>
              </a:rPr>
              <a:t>Zappone</a:t>
            </a:r>
            <a:r>
              <a:rPr lang="en-GB" sz="2800" dirty="0">
                <a:latin typeface="Bookman Old Style" panose="02050604050505020204" pitchFamily="18" charset="0"/>
                <a:cs typeface="Times New Roman" panose="02020603050405020304" pitchFamily="18" charset="0"/>
              </a:rPr>
              <a:t>, M.-S. </a:t>
            </a:r>
            <a:r>
              <a:rPr lang="en-GB" sz="2800" dirty="0" err="1">
                <a:latin typeface="Bookman Old Style" panose="02050604050505020204" pitchFamily="18" charset="0"/>
                <a:cs typeface="Times New Roman" panose="02020603050405020304" pitchFamily="18" charset="0"/>
              </a:rPr>
              <a:t>Alouini</a:t>
            </a:r>
            <a:r>
              <a:rPr lang="en-GB" sz="2800" dirty="0">
                <a:latin typeface="Bookman Old Style" panose="02050604050505020204" pitchFamily="18" charset="0"/>
                <a:cs typeface="Times New Roman" panose="02020603050405020304" pitchFamily="18" charset="0"/>
              </a:rPr>
              <a:t>, C. Yuen, V. </a:t>
            </a:r>
            <a:r>
              <a:rPr lang="en-GB" sz="2800" dirty="0" err="1">
                <a:latin typeface="Bookman Old Style" panose="02050604050505020204" pitchFamily="18" charset="0"/>
                <a:cs typeface="Times New Roman" panose="02020603050405020304" pitchFamily="18" charset="0"/>
              </a:rPr>
              <a:t>Sciancalepore</a:t>
            </a:r>
            <a:r>
              <a:rPr lang="en-GB" sz="2800" dirty="0">
                <a:latin typeface="Bookman Old Style" panose="02050604050505020204" pitchFamily="18" charset="0"/>
                <a:cs typeface="Times New Roman" panose="02020603050405020304" pitchFamily="18" charset="0"/>
              </a:rPr>
              <a:t>, G. C. Alexandropoulos, J. </a:t>
            </a:r>
            <a:r>
              <a:rPr lang="en-GB" sz="2800" dirty="0" err="1">
                <a:latin typeface="Bookman Old Style" panose="02050604050505020204" pitchFamily="18" charset="0"/>
                <a:cs typeface="Times New Roman" panose="02020603050405020304" pitchFamily="18" charset="0"/>
              </a:rPr>
              <a:t>Hoydis</a:t>
            </a:r>
            <a:r>
              <a:rPr lang="en-GB" sz="2800" dirty="0">
                <a:latin typeface="Bookman Old Style" panose="02050604050505020204" pitchFamily="18" charset="0"/>
                <a:cs typeface="Times New Roman" panose="02020603050405020304" pitchFamily="18" charset="0"/>
              </a:rPr>
              <a:t>, H. </a:t>
            </a:r>
            <a:r>
              <a:rPr lang="en-GB" sz="2800" dirty="0" err="1">
                <a:latin typeface="Bookman Old Style" panose="02050604050505020204" pitchFamily="18" charset="0"/>
                <a:cs typeface="Times New Roman" panose="02020603050405020304" pitchFamily="18" charset="0"/>
              </a:rPr>
              <a:t>Gacanin</a:t>
            </a:r>
            <a:r>
              <a:rPr lang="en-GB" sz="2800" dirty="0">
                <a:latin typeface="Bookman Old Style" panose="02050604050505020204" pitchFamily="18" charset="0"/>
                <a:cs typeface="Times New Roman" panose="02020603050405020304" pitchFamily="18" charset="0"/>
              </a:rPr>
              <a:t>, J. D. Rosny, A. </a:t>
            </a:r>
            <a:r>
              <a:rPr lang="en-GB" sz="2800" dirty="0" err="1">
                <a:latin typeface="Bookman Old Style" panose="02050604050505020204" pitchFamily="18" charset="0"/>
                <a:cs typeface="Times New Roman" panose="02020603050405020304" pitchFamily="18" charset="0"/>
              </a:rPr>
              <a:t>Bounceur</a:t>
            </a:r>
            <a:r>
              <a:rPr lang="en-GB" sz="2800" dirty="0">
                <a:latin typeface="Bookman Old Style" panose="02050604050505020204" pitchFamily="18" charset="0"/>
                <a:cs typeface="Times New Roman" panose="02020603050405020304" pitchFamily="18" charset="0"/>
              </a:rPr>
              <a:t>, G. </a:t>
            </a:r>
            <a:r>
              <a:rPr lang="en-GB" sz="2800" dirty="0" err="1">
                <a:latin typeface="Bookman Old Style" panose="02050604050505020204" pitchFamily="18" charset="0"/>
                <a:cs typeface="Times New Roman" panose="02020603050405020304" pitchFamily="18" charset="0"/>
              </a:rPr>
              <a:t>Lerosey</a:t>
            </a:r>
            <a:r>
              <a:rPr lang="en-GB" sz="2800" dirty="0">
                <a:latin typeface="Bookman Old Style" panose="02050604050505020204" pitchFamily="18" charset="0"/>
                <a:cs typeface="Times New Roman" panose="02020603050405020304" pitchFamily="18" charset="0"/>
              </a:rPr>
              <a:t>, and M. Fink, ‘‘Smart radio environments empowered by reconfigurable AI meta-surfaces: An idea whose time has come,’’ EURASIP J. Wireless </a:t>
            </a:r>
            <a:r>
              <a:rPr lang="en-GB" sz="2800" dirty="0" err="1">
                <a:latin typeface="Bookman Old Style" panose="02050604050505020204" pitchFamily="18" charset="0"/>
                <a:cs typeface="Times New Roman" panose="02020603050405020304" pitchFamily="18" charset="0"/>
              </a:rPr>
              <a:t>Commun</a:t>
            </a:r>
            <a:r>
              <a:rPr lang="en-GB" sz="2800" dirty="0">
                <a:latin typeface="Bookman Old Style" panose="02050604050505020204" pitchFamily="18" charset="0"/>
                <a:cs typeface="Times New Roman" panose="02020603050405020304" pitchFamily="18" charset="0"/>
              </a:rPr>
              <a:t>. </a:t>
            </a:r>
            <a:r>
              <a:rPr lang="en-GB" sz="2800" dirty="0" err="1">
                <a:latin typeface="Bookman Old Style" panose="02050604050505020204" pitchFamily="18" charset="0"/>
                <a:cs typeface="Times New Roman" panose="02020603050405020304" pitchFamily="18" charset="0"/>
              </a:rPr>
              <a:t>Netw</a:t>
            </a:r>
            <a:r>
              <a:rPr lang="en-GB" sz="2800" dirty="0">
                <a:latin typeface="Bookman Old Style" panose="02050604050505020204" pitchFamily="18" charset="0"/>
                <a:cs typeface="Times New Roman" panose="02020603050405020304" pitchFamily="18" charset="0"/>
              </a:rPr>
              <a:t>., vol. 2019, no. 1, pp. 1–20, May 2020.</a:t>
            </a:r>
          </a:p>
          <a:p>
            <a:pPr marL="285750" indent="-285750" algn="just">
              <a:buFont typeface="Arial" panose="020B0604020202020204" pitchFamily="34" charset="0"/>
              <a:buChar char="•"/>
            </a:pPr>
            <a:endParaRPr lang="en-GB" sz="2800" dirty="0">
              <a:latin typeface="Bookman Old Style" panose="02050604050505020204" pitchFamily="18" charset="0"/>
              <a:cs typeface="Times New Roman" panose="02020603050405020304" pitchFamily="18" charset="0"/>
            </a:endParaRPr>
          </a:p>
          <a:p>
            <a:pPr algn="just"/>
            <a:endParaRPr lang="en-GB" sz="2800" dirty="0">
              <a:latin typeface="Bookman Old Style" panose="02050604050505020204" pitchFamily="18" charset="0"/>
              <a:cs typeface="Times New Roman" panose="02020603050405020304" pitchFamily="18" charset="0"/>
            </a:endParaRPr>
          </a:p>
          <a:p>
            <a:pPr algn="just"/>
            <a:endParaRPr lang="en-GB" sz="2800" dirty="0">
              <a:latin typeface="Bookman Old Style" panose="02050604050505020204" pitchFamily="18" charset="0"/>
              <a:cs typeface="Times New Roman" panose="02020603050405020304" pitchFamily="18" charset="0"/>
            </a:endParaRPr>
          </a:p>
          <a:p>
            <a:pPr algn="just"/>
            <a:endParaRPr lang="en-GB" sz="24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714D31C6-25B1-CC2E-5B50-F0696067F3F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107C47B-DE1C-FA62-D91F-8ADF182663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A577C5-7E5C-E89B-E4CA-924447B49FD1}"/>
              </a:ext>
            </a:extLst>
          </p:cNvPr>
          <p:cNvSpPr>
            <a:spLocks noGrp="1"/>
          </p:cNvSpPr>
          <p:nvPr>
            <p:ph type="sldNum" sz="quarter" idx="12"/>
          </p:nvPr>
        </p:nvSpPr>
        <p:spPr/>
        <p:txBody>
          <a:bodyPr/>
          <a:lstStyle/>
          <a:p>
            <a:endParaRPr lang="en-US" dirty="0"/>
          </a:p>
        </p:txBody>
      </p:sp>
      <p:pic>
        <p:nvPicPr>
          <p:cNvPr id="7" name="Picture 6">
            <a:extLst>
              <a:ext uri="{FF2B5EF4-FFF2-40B4-BE49-F238E27FC236}">
                <a16:creationId xmlns:a16="http://schemas.microsoft.com/office/drawing/2014/main" id="{481EAC63-5669-BA2A-8DF9-26F6310B4DBE}"/>
              </a:ext>
            </a:extLst>
          </p:cNvPr>
          <p:cNvPicPr>
            <a:picLocks noChangeAspect="1"/>
          </p:cNvPicPr>
          <p:nvPr/>
        </p:nvPicPr>
        <p:blipFill>
          <a:blip r:embed="rId2"/>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22866862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C2BC-3E63-1C27-B441-14C19456E25D}"/>
              </a:ext>
            </a:extLst>
          </p:cNvPr>
          <p:cNvSpPr>
            <a:spLocks noGrp="1"/>
          </p:cNvSpPr>
          <p:nvPr>
            <p:ph type="title"/>
          </p:nvPr>
        </p:nvSpPr>
        <p:spPr/>
        <p:txBody>
          <a:bodyPr>
            <a:normAutofit/>
          </a:bodyPr>
          <a:lstStyle/>
          <a:p>
            <a:pPr algn="ctr"/>
            <a:r>
              <a:rPr lang="en-US" sz="3600" b="1" dirty="0">
                <a:latin typeface="Bookman Old Style" panose="02050604050505020204" pitchFamily="18" charset="0"/>
                <a:cs typeface="Times New Roman" panose="02020603050405020304" pitchFamily="18" charset="0"/>
              </a:rPr>
              <a:t>REFERENCE</a:t>
            </a:r>
            <a:endParaRPr lang="en-IN" sz="3600" dirty="0"/>
          </a:p>
        </p:txBody>
      </p:sp>
      <p:sp>
        <p:nvSpPr>
          <p:cNvPr id="3" name="Content Placeholder 2">
            <a:extLst>
              <a:ext uri="{FF2B5EF4-FFF2-40B4-BE49-F238E27FC236}">
                <a16:creationId xmlns:a16="http://schemas.microsoft.com/office/drawing/2014/main" id="{1144F47B-3CC3-7B92-D4B5-F31E5CF2D80F}"/>
              </a:ext>
            </a:extLst>
          </p:cNvPr>
          <p:cNvSpPr>
            <a:spLocks noGrp="1"/>
          </p:cNvSpPr>
          <p:nvPr>
            <p:ph idx="1"/>
          </p:nvPr>
        </p:nvSpPr>
        <p:spPr/>
        <p:txBody>
          <a:bodyPr/>
          <a:lstStyle/>
          <a:p>
            <a:pPr marL="285750" indent="-285750" algn="just">
              <a:buFont typeface="Arial" panose="020B0604020202020204" pitchFamily="34" charset="0"/>
              <a:buChar char="•"/>
            </a:pPr>
            <a:r>
              <a:rPr lang="en-GB" sz="2000" dirty="0">
                <a:latin typeface="Bookman Old Style" panose="02050604050505020204" pitchFamily="18" charset="0"/>
                <a:cs typeface="Times New Roman" panose="02020603050405020304" pitchFamily="18" charset="0"/>
              </a:rPr>
              <a:t>E. </a:t>
            </a:r>
            <a:r>
              <a:rPr lang="en-GB" sz="2000" dirty="0" err="1">
                <a:latin typeface="Bookman Old Style" panose="02050604050505020204" pitchFamily="18" charset="0"/>
                <a:cs typeface="Times New Roman" panose="02020603050405020304" pitchFamily="18" charset="0"/>
              </a:rPr>
              <a:t>Basar</a:t>
            </a:r>
            <a:r>
              <a:rPr lang="en-GB" sz="2000" dirty="0">
                <a:latin typeface="Bookman Old Style" panose="02050604050505020204" pitchFamily="18" charset="0"/>
                <a:cs typeface="Times New Roman" panose="02020603050405020304" pitchFamily="18" charset="0"/>
              </a:rPr>
              <a:t>, M. Di Renzo, J. De Rosny, M. </a:t>
            </a:r>
            <a:r>
              <a:rPr lang="en-GB" sz="2000" dirty="0" err="1">
                <a:latin typeface="Bookman Old Style" panose="02050604050505020204" pitchFamily="18" charset="0"/>
                <a:cs typeface="Times New Roman" panose="02020603050405020304" pitchFamily="18" charset="0"/>
              </a:rPr>
              <a:t>Debbah</a:t>
            </a:r>
            <a:r>
              <a:rPr lang="en-GB" sz="2000" dirty="0">
                <a:latin typeface="Bookman Old Style" panose="02050604050505020204" pitchFamily="18" charset="0"/>
                <a:cs typeface="Times New Roman" panose="02020603050405020304" pitchFamily="18" charset="0"/>
              </a:rPr>
              <a:t>, M.-S. </a:t>
            </a:r>
            <a:r>
              <a:rPr lang="en-GB" sz="2000" dirty="0" err="1">
                <a:latin typeface="Bookman Old Style" panose="02050604050505020204" pitchFamily="18" charset="0"/>
                <a:cs typeface="Times New Roman" panose="02020603050405020304" pitchFamily="18" charset="0"/>
              </a:rPr>
              <a:t>Alouini</a:t>
            </a:r>
            <a:r>
              <a:rPr lang="en-GB" sz="2000" dirty="0">
                <a:latin typeface="Bookman Old Style" panose="02050604050505020204" pitchFamily="18" charset="0"/>
                <a:cs typeface="Times New Roman" panose="02020603050405020304" pitchFamily="18" charset="0"/>
              </a:rPr>
              <a:t>, and R. Zhang, ‘‘Wireless communications through reconfigurable intelligent surfaces,’’ IEEE Access, vol. 7, pp. 116753–116773, 2020.</a:t>
            </a:r>
          </a:p>
          <a:p>
            <a:pPr marL="285750" indent="-285750" algn="just">
              <a:buFont typeface="Arial" panose="020B0604020202020204" pitchFamily="34" charset="0"/>
              <a:buChar char="•"/>
            </a:pPr>
            <a:endParaRPr lang="en-GB" sz="2000" dirty="0">
              <a:latin typeface="Bookman Old Style" panose="020506040505050202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Bookman Old Style" panose="02050604050505020204" pitchFamily="18" charset="0"/>
                <a:cs typeface="Times New Roman" panose="02020603050405020304" pitchFamily="18" charset="0"/>
              </a:rPr>
              <a:t>X. Gao, L. Dai, and A. M. Sayeed, ‘‘Low RF-complexity technologies to enable </a:t>
            </a:r>
            <a:r>
              <a:rPr lang="en-GB" sz="2000" dirty="0" err="1">
                <a:latin typeface="Bookman Old Style" panose="02050604050505020204" pitchFamily="18" charset="0"/>
                <a:cs typeface="Times New Roman" panose="02020603050405020304" pitchFamily="18" charset="0"/>
              </a:rPr>
              <a:t>millimeter</a:t>
            </a:r>
            <a:r>
              <a:rPr lang="en-GB" sz="2000" dirty="0">
                <a:latin typeface="Bookman Old Style" panose="02050604050505020204" pitchFamily="18" charset="0"/>
                <a:cs typeface="Times New Roman" panose="02020603050405020304" pitchFamily="18" charset="0"/>
              </a:rPr>
              <a:t>-wave MIMO with large antenna array for 5G wireless communications,’’ IEEE </a:t>
            </a:r>
            <a:r>
              <a:rPr lang="en-GB" sz="2000" dirty="0" err="1">
                <a:latin typeface="Bookman Old Style" panose="02050604050505020204" pitchFamily="18" charset="0"/>
                <a:cs typeface="Times New Roman" panose="02020603050405020304" pitchFamily="18" charset="0"/>
              </a:rPr>
              <a:t>Commun</a:t>
            </a:r>
            <a:r>
              <a:rPr lang="en-GB" sz="2000" dirty="0">
                <a:latin typeface="Bookman Old Style" panose="02050604050505020204" pitchFamily="18" charset="0"/>
                <a:cs typeface="Times New Roman" panose="02020603050405020304" pitchFamily="18" charset="0"/>
              </a:rPr>
              <a:t>. Mag., vol. 56, no. 4, pp. 211–217, Apr. 2019</a:t>
            </a:r>
            <a:r>
              <a:rPr lang="en-GB" sz="2800" dirty="0">
                <a:latin typeface="Bookman Old Style" panose="02050604050505020204" pitchFamily="18" charset="0"/>
                <a:cs typeface="Times New Roman" panose="02020603050405020304" pitchFamily="18" charset="0"/>
              </a:rPr>
              <a:t>.</a:t>
            </a:r>
          </a:p>
          <a:p>
            <a:endParaRPr lang="en-IN" dirty="0"/>
          </a:p>
        </p:txBody>
      </p:sp>
      <p:sp>
        <p:nvSpPr>
          <p:cNvPr id="4" name="Date Placeholder 3">
            <a:extLst>
              <a:ext uri="{FF2B5EF4-FFF2-40B4-BE49-F238E27FC236}">
                <a16:creationId xmlns:a16="http://schemas.microsoft.com/office/drawing/2014/main" id="{4A562399-C3DA-8840-84B0-9C5FB7D46B1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3564C17-D355-7E41-8475-2C5B99E3C2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900C84-57E7-E501-8607-5818019B3DC2}"/>
              </a:ext>
            </a:extLst>
          </p:cNvPr>
          <p:cNvSpPr>
            <a:spLocks noGrp="1"/>
          </p:cNvSpPr>
          <p:nvPr>
            <p:ph type="sldNum" sz="quarter" idx="12"/>
          </p:nvPr>
        </p:nvSpPr>
        <p:spPr/>
        <p:txBody>
          <a:bodyPr/>
          <a:lstStyle/>
          <a:p>
            <a:endParaRPr lang="en-US" dirty="0"/>
          </a:p>
        </p:txBody>
      </p:sp>
      <p:pic>
        <p:nvPicPr>
          <p:cNvPr id="7" name="Picture 6">
            <a:extLst>
              <a:ext uri="{FF2B5EF4-FFF2-40B4-BE49-F238E27FC236}">
                <a16:creationId xmlns:a16="http://schemas.microsoft.com/office/drawing/2014/main" id="{314D63BC-C015-B7F2-D66B-DFB344D96C0B}"/>
              </a:ext>
            </a:extLst>
          </p:cNvPr>
          <p:cNvPicPr>
            <a:picLocks noChangeAspect="1"/>
          </p:cNvPicPr>
          <p:nvPr/>
        </p:nvPicPr>
        <p:blipFill>
          <a:blip r:embed="rId2"/>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136664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3016-E2AA-7B2A-D01A-7CB37FD2DD99}"/>
              </a:ext>
            </a:extLst>
          </p:cNvPr>
          <p:cNvSpPr>
            <a:spLocks noGrp="1"/>
          </p:cNvSpPr>
          <p:nvPr>
            <p:ph type="title"/>
          </p:nvPr>
        </p:nvSpPr>
        <p:spPr/>
        <p:txBody>
          <a:bodyPr>
            <a:normAutofit/>
          </a:bodyPr>
          <a:lstStyle/>
          <a:p>
            <a:pPr algn="ctr"/>
            <a:r>
              <a:rPr lang="en-US" sz="3600" b="1" dirty="0">
                <a:latin typeface="Bookman Old Style" panose="02050604050505020204" pitchFamily="18" charset="0"/>
              </a:rPr>
              <a:t>UNIT CELL</a:t>
            </a:r>
            <a:endParaRPr lang="en-IN" sz="3600"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C4B700D3-84EB-534A-9198-B212CEC59CEC}"/>
              </a:ext>
            </a:extLst>
          </p:cNvPr>
          <p:cNvSpPr>
            <a:spLocks noGrp="1"/>
          </p:cNvSpPr>
          <p:nvPr>
            <p:ph idx="1"/>
          </p:nvPr>
        </p:nvSpPr>
        <p:spPr/>
        <p:txBody>
          <a:bodyPr/>
          <a:lstStyle/>
          <a:p>
            <a:pPr marL="0" indent="0" algn="ctr">
              <a:buNone/>
            </a:pPr>
            <a:r>
              <a:rPr lang="en-US" sz="1800" b="1" dirty="0">
                <a:latin typeface="Bookman Old Style" panose="02050604050505020204" pitchFamily="18" charset="0"/>
              </a:rPr>
              <a:t>UNIT CELL - DESIGN</a:t>
            </a:r>
            <a:endParaRPr lang="en-IN" dirty="0"/>
          </a:p>
        </p:txBody>
      </p:sp>
      <p:sp>
        <p:nvSpPr>
          <p:cNvPr id="4" name="Date Placeholder 3">
            <a:extLst>
              <a:ext uri="{FF2B5EF4-FFF2-40B4-BE49-F238E27FC236}">
                <a16:creationId xmlns:a16="http://schemas.microsoft.com/office/drawing/2014/main" id="{5ED11C64-8638-1E96-3DF7-B62E0251FD7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25F4A1F9-5EAB-777D-4491-A7129A33474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A3FAFA-BC4A-8441-8DF9-3E7ED1F39173}"/>
              </a:ext>
            </a:extLst>
          </p:cNvPr>
          <p:cNvSpPr>
            <a:spLocks noGrp="1"/>
          </p:cNvSpPr>
          <p:nvPr>
            <p:ph type="sldNum" sz="quarter" idx="12"/>
          </p:nvPr>
        </p:nvSpPr>
        <p:spPr/>
        <p:txBody>
          <a:bodyPr/>
          <a:lstStyle/>
          <a:p>
            <a:endParaRPr lang="en-US" dirty="0"/>
          </a:p>
        </p:txBody>
      </p:sp>
      <p:pic>
        <p:nvPicPr>
          <p:cNvPr id="9" name="Picture 8">
            <a:extLst>
              <a:ext uri="{FF2B5EF4-FFF2-40B4-BE49-F238E27FC236}">
                <a16:creationId xmlns:a16="http://schemas.microsoft.com/office/drawing/2014/main" id="{ACF79874-C3A3-702B-8765-8E42DB1D7C1B}"/>
              </a:ext>
            </a:extLst>
          </p:cNvPr>
          <p:cNvPicPr>
            <a:picLocks noChangeAspect="1"/>
          </p:cNvPicPr>
          <p:nvPr/>
        </p:nvPicPr>
        <p:blipFill>
          <a:blip r:embed="rId2"/>
          <a:stretch>
            <a:fillRect/>
          </a:stretch>
        </p:blipFill>
        <p:spPr>
          <a:xfrm>
            <a:off x="4616320" y="2335446"/>
            <a:ext cx="2959360" cy="2920126"/>
          </a:xfrm>
          <a:prstGeom prst="rect">
            <a:avLst/>
          </a:prstGeom>
        </p:spPr>
      </p:pic>
      <p:pic>
        <p:nvPicPr>
          <p:cNvPr id="7" name="Picture 6">
            <a:extLst>
              <a:ext uri="{FF2B5EF4-FFF2-40B4-BE49-F238E27FC236}">
                <a16:creationId xmlns:a16="http://schemas.microsoft.com/office/drawing/2014/main" id="{CAD003E5-FBB7-0EA3-8158-5CEEA13C3989}"/>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2779146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89E9-9638-4FA2-7314-2F6AAC854A70}"/>
              </a:ext>
            </a:extLst>
          </p:cNvPr>
          <p:cNvSpPr>
            <a:spLocks noGrp="1"/>
          </p:cNvSpPr>
          <p:nvPr>
            <p:ph type="title"/>
          </p:nvPr>
        </p:nvSpPr>
        <p:spPr/>
        <p:txBody>
          <a:bodyPr>
            <a:normAutofit/>
          </a:bodyPr>
          <a:lstStyle/>
          <a:p>
            <a:pPr algn="ctr"/>
            <a:r>
              <a:rPr lang="en-US" sz="2800" b="1" dirty="0">
                <a:latin typeface="Bookman Old Style" panose="02050604050505020204" pitchFamily="18" charset="0"/>
              </a:rPr>
              <a:t>DESIGN</a:t>
            </a:r>
            <a:endParaRPr lang="en-IN" sz="2800" b="1" dirty="0">
              <a:latin typeface="Bookman Old Style" panose="020506040505050202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089D10-F412-ADE9-6278-39B0801035EA}"/>
                  </a:ext>
                </a:extLst>
              </p:cNvPr>
              <p:cNvSpPr>
                <a:spLocks noGrp="1"/>
              </p:cNvSpPr>
              <p:nvPr>
                <p:ph idx="1"/>
              </p:nvPr>
            </p:nvSpPr>
            <p:spPr/>
            <p:txBody>
              <a:bodyPr>
                <a:normAutofit fontScale="85000" lnSpcReduction="20000"/>
              </a:bodyPr>
              <a:lstStyle/>
              <a:p>
                <a:pPr marL="0" indent="0">
                  <a:buNone/>
                </a:pPr>
                <a:r>
                  <a:rPr lang="en-US" sz="2000" b="1" dirty="0">
                    <a:latin typeface="Bookman Old Style" panose="02050604050505020204" pitchFamily="18" charset="0"/>
                  </a:rPr>
                  <a:t>MATERIALS USED:				DESIGN EQUATION :</a:t>
                </a:r>
              </a:p>
              <a:p>
                <a:pPr marL="0" indent="0">
                  <a:buNone/>
                </a:pPr>
                <a:r>
                  <a:rPr lang="en-US" sz="2000" dirty="0">
                    <a:latin typeface="Bookman Old Style" panose="02050604050505020204" pitchFamily="18" charset="0"/>
                  </a:rPr>
                  <a:t>Substrate – Polyimide(Thickness – 0.1mm)	             </a:t>
                </a:r>
                <a14:m>
                  <m:oMath xmlns:m="http://schemas.openxmlformats.org/officeDocument/2006/math">
                    <m:r>
                      <a:rPr lang="en-IN" i="1"/>
                      <m:t>𝜆</m:t>
                    </m:r>
                    <m:r>
                      <a:rPr lang="en-IN" i="1"/>
                      <m:t>=</m:t>
                    </m:r>
                    <m:f>
                      <m:fPr>
                        <m:type m:val="skw"/>
                        <m:ctrlPr>
                          <a:rPr lang="en-IN" i="1"/>
                        </m:ctrlPr>
                      </m:fPr>
                      <m:num>
                        <m:r>
                          <a:rPr lang="en-IN" i="1"/>
                          <m:t>𝐶</m:t>
                        </m:r>
                      </m:num>
                      <m:den>
                        <m:d>
                          <m:dPr>
                            <m:ctrlPr>
                              <a:rPr lang="en-IN" i="1"/>
                            </m:ctrlPr>
                          </m:dPr>
                          <m:e>
                            <m:r>
                              <a:rPr lang="en-IN" i="1"/>
                              <m:t>𝑓</m:t>
                            </m:r>
                            <m:r>
                              <a:rPr lang="en-IN" i="1"/>
                              <m:t>×</m:t>
                            </m:r>
                            <m:rad>
                              <m:radPr>
                                <m:degHide m:val="on"/>
                                <m:ctrlPr>
                                  <a:rPr lang="en-IN" i="1"/>
                                </m:ctrlPr>
                              </m:radPr>
                              <m:deg/>
                              <m:e>
                                <m:r>
                                  <a:rPr lang="en-IN" i="1"/>
                                  <m:t>𝜀</m:t>
                                </m:r>
                              </m:e>
                            </m:rad>
                          </m:e>
                        </m:d>
                      </m:den>
                    </m:f>
                    <m:r>
                      <a:rPr lang="en-US" sz="1800" b="1" i="1" spc="-10">
                        <a:effectLst/>
                        <a:latin typeface="Cambria Math" panose="02040503050406030204" pitchFamily="18" charset="0"/>
                        <a:ea typeface="Times New Roman" panose="02020603050405020304" pitchFamily="18" charset="0"/>
                        <a:cs typeface="TimesLTStd-Roman"/>
                      </a:rPr>
                      <m:t> </m:t>
                    </m:r>
                  </m:oMath>
                </a14:m>
                <a:r>
                  <a:rPr lang="en-US" sz="2000" dirty="0">
                    <a:latin typeface="Bookman Old Style" panose="02050604050505020204" pitchFamily="18" charset="0"/>
                  </a:rPr>
                  <a:t>= 0.0155 m </a:t>
                </a:r>
              </a:p>
              <a:p>
                <a:pPr marL="0" indent="0">
                  <a:buNone/>
                </a:pPr>
                <a:r>
                  <a:rPr lang="en-US" sz="2000" dirty="0">
                    <a:latin typeface="Bookman Old Style" panose="02050604050505020204" pitchFamily="18" charset="0"/>
                  </a:rPr>
                  <a:t>Ground – Copper(Thickness – 0.035mm)		epsilon=3.5 (for polyimide)</a:t>
                </a:r>
              </a:p>
              <a:p>
                <a:pPr marL="0" indent="0">
                  <a:buNone/>
                </a:pPr>
                <a:r>
                  <a:rPr lang="en-US" sz="2000" b="1" dirty="0">
                    <a:latin typeface="Bookman Old Style" panose="02050604050505020204" pitchFamily="18" charset="0"/>
                  </a:rPr>
                  <a:t>DIMENSIONS :					</a:t>
                </a:r>
              </a:p>
              <a:p>
                <a:pPr marL="0" indent="0">
                  <a:buNone/>
                </a:pPr>
                <a:r>
                  <a:rPr lang="en-IN" sz="2200" dirty="0">
                    <a:latin typeface="Bookman Old Style" panose="02050604050505020204" pitchFamily="18" charset="0"/>
                  </a:rPr>
                  <a:t>Substrate length - 46 mm				</a:t>
                </a:r>
                <a:endParaRPr lang="en-IN" sz="2100" dirty="0">
                  <a:latin typeface="Bookman Old Style" panose="02050604050505020204" pitchFamily="18" charset="0"/>
                </a:endParaRPr>
              </a:p>
              <a:p>
                <a:pPr marL="0" indent="0">
                  <a:buNone/>
                </a:pPr>
                <a:r>
                  <a:rPr lang="en-IN" sz="2200" dirty="0">
                    <a:latin typeface="Bookman Old Style" panose="02050604050505020204" pitchFamily="18" charset="0"/>
                  </a:rPr>
                  <a:t>Substrate width  - 46 mm</a:t>
                </a:r>
              </a:p>
              <a:p>
                <a:pPr marL="0" indent="0">
                  <a:buNone/>
                </a:pPr>
                <a:r>
                  <a:rPr lang="en-IN" sz="2200" dirty="0">
                    <a:latin typeface="Bookman Old Style" panose="02050604050505020204" pitchFamily="18" charset="0"/>
                  </a:rPr>
                  <a:t>Thickness of substrate - 0.1 mm</a:t>
                </a:r>
              </a:p>
              <a:p>
                <a:pPr marL="0" indent="0">
                  <a:buNone/>
                </a:pPr>
                <a:r>
                  <a:rPr lang="en-IN" sz="2200" dirty="0">
                    <a:latin typeface="Bookman Old Style" panose="02050604050505020204" pitchFamily="18" charset="0"/>
                  </a:rPr>
                  <a:t>Outer radius  - 17.5 mm</a:t>
                </a:r>
              </a:p>
              <a:p>
                <a:pPr marL="0" indent="0">
                  <a:buNone/>
                </a:pPr>
                <a:r>
                  <a:rPr lang="en-IN" sz="2200" dirty="0">
                    <a:latin typeface="Bookman Old Style" panose="02050604050505020204" pitchFamily="18" charset="0"/>
                  </a:rPr>
                  <a:t>Inner radius   - 13.5 mm</a:t>
                </a:r>
              </a:p>
              <a:p>
                <a:pPr marL="0" indent="0">
                  <a:buNone/>
                </a:pPr>
                <a:r>
                  <a:rPr lang="en-IN" sz="2200" dirty="0">
                    <a:latin typeface="Bookman Old Style" panose="02050604050505020204" pitchFamily="18" charset="0"/>
                  </a:rPr>
                  <a:t>Thickness       - 0.035 mm</a:t>
                </a:r>
              </a:p>
              <a:p>
                <a:pPr marL="0" indent="0">
                  <a:buNone/>
                </a:pPr>
                <a:r>
                  <a:rPr lang="en-IN" sz="2200" dirty="0">
                    <a:latin typeface="Bookman Old Style" panose="02050604050505020204" pitchFamily="18" charset="0"/>
                  </a:rPr>
                  <a:t>Outer radius  - 9 mm</a:t>
                </a:r>
              </a:p>
              <a:p>
                <a:pPr marL="0" indent="0">
                  <a:buNone/>
                </a:pPr>
                <a:r>
                  <a:rPr lang="en-IN" sz="2200" dirty="0">
                    <a:latin typeface="Bookman Old Style" panose="02050604050505020204" pitchFamily="18" charset="0"/>
                  </a:rPr>
                  <a:t>Inner radius   - 5 mm</a:t>
                </a:r>
              </a:p>
              <a:p>
                <a:pPr marL="0" indent="0">
                  <a:buNone/>
                </a:pPr>
                <a:r>
                  <a:rPr lang="en-IN" sz="2200" dirty="0">
                    <a:latin typeface="Bookman Old Style" panose="02050604050505020204" pitchFamily="18" charset="0"/>
                  </a:rPr>
                  <a:t>Thickness       : 0.035 mm</a:t>
                </a:r>
                <a:endParaRPr lang="en-IN" sz="2000" b="1" dirty="0">
                  <a:latin typeface="Bookman Old Style" panose="02050604050505020204" pitchFamily="18" charset="0"/>
                </a:endParaRPr>
              </a:p>
            </p:txBody>
          </p:sp>
        </mc:Choice>
        <mc:Fallback>
          <p:sp>
            <p:nvSpPr>
              <p:cNvPr id="3" name="Content Placeholder 2">
                <a:extLst>
                  <a:ext uri="{FF2B5EF4-FFF2-40B4-BE49-F238E27FC236}">
                    <a16:creationId xmlns:a16="http://schemas.microsoft.com/office/drawing/2014/main" id="{F1089D10-F412-ADE9-6278-39B0801035EA}"/>
                  </a:ext>
                </a:extLst>
              </p:cNvPr>
              <p:cNvSpPr>
                <a:spLocks noGrp="1" noRot="1" noChangeAspect="1" noMove="1" noResize="1" noEditPoints="1" noAdjustHandles="1" noChangeArrowheads="1" noChangeShapeType="1" noTextEdit="1"/>
              </p:cNvSpPr>
              <p:nvPr>
                <p:ph idx="1"/>
              </p:nvPr>
            </p:nvSpPr>
            <p:spPr>
              <a:blipFill>
                <a:blip r:embed="rId2"/>
                <a:stretch>
                  <a:fillRect l="-580" t="-12185" b="-1401"/>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54DA9CD5-FEAE-309B-D7F2-052B20FC2C95}"/>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84C73D8-F88D-90F4-887A-C86F5BCE6B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02EC06-B01F-30A4-D2AC-B072E06AB2D1}"/>
              </a:ext>
            </a:extLst>
          </p:cNvPr>
          <p:cNvSpPr>
            <a:spLocks noGrp="1"/>
          </p:cNvSpPr>
          <p:nvPr>
            <p:ph type="sldNum" sz="quarter" idx="12"/>
          </p:nvPr>
        </p:nvSpPr>
        <p:spPr/>
        <p:txBody>
          <a:bodyPr/>
          <a:lstStyle/>
          <a:p>
            <a:endParaRPr lang="en-US" dirty="0"/>
          </a:p>
        </p:txBody>
      </p:sp>
      <p:pic>
        <p:nvPicPr>
          <p:cNvPr id="7" name="Picture 6">
            <a:extLst>
              <a:ext uri="{FF2B5EF4-FFF2-40B4-BE49-F238E27FC236}">
                <a16:creationId xmlns:a16="http://schemas.microsoft.com/office/drawing/2014/main" id="{EEC66C19-6B7C-7CE0-9CEA-68243C4299B1}"/>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114460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4915-174E-C751-29A7-16229B9AF22A}"/>
              </a:ext>
            </a:extLst>
          </p:cNvPr>
          <p:cNvSpPr>
            <a:spLocks noGrp="1"/>
          </p:cNvSpPr>
          <p:nvPr>
            <p:ph type="title"/>
          </p:nvPr>
        </p:nvSpPr>
        <p:spPr/>
        <p:txBody>
          <a:bodyPr>
            <a:normAutofit/>
          </a:bodyPr>
          <a:lstStyle/>
          <a:p>
            <a:pPr algn="ctr"/>
            <a:r>
              <a:rPr lang="en-US" sz="2800" b="1" dirty="0">
                <a:latin typeface="Bookman Old Style" panose="02050604050505020204" pitchFamily="18" charset="0"/>
              </a:rPr>
              <a:t>OUTPUT </a:t>
            </a:r>
            <a:br>
              <a:rPr lang="en-US" sz="2800" b="1" dirty="0">
                <a:latin typeface="Bookman Old Style" panose="02050604050505020204" pitchFamily="18" charset="0"/>
              </a:rPr>
            </a:br>
            <a:r>
              <a:rPr lang="en-US" sz="2800" b="1" dirty="0">
                <a:latin typeface="Bookman Old Style" panose="02050604050505020204" pitchFamily="18" charset="0"/>
              </a:rPr>
              <a:t>S PARAMETERS – UNIT CELL</a:t>
            </a:r>
            <a:endParaRPr lang="en-IN" sz="28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370290A7-2F0E-17C9-D611-C4084985613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40431C4-A15D-4BA5-F80B-2A46CE2C7E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D8F7BD-7917-D506-9BCF-856AA3191700}"/>
              </a:ext>
            </a:extLst>
          </p:cNvPr>
          <p:cNvSpPr>
            <a:spLocks noGrp="1"/>
          </p:cNvSpPr>
          <p:nvPr>
            <p:ph type="sldNum" sz="quarter" idx="12"/>
          </p:nvPr>
        </p:nvSpPr>
        <p:spPr/>
        <p:txBody>
          <a:bodyPr/>
          <a:lstStyle/>
          <a:p>
            <a:endParaRPr lang="en-US" dirty="0"/>
          </a:p>
        </p:txBody>
      </p:sp>
      <p:pic>
        <p:nvPicPr>
          <p:cNvPr id="9" name="Content Placeholder 8">
            <a:extLst>
              <a:ext uri="{FF2B5EF4-FFF2-40B4-BE49-F238E27FC236}">
                <a16:creationId xmlns:a16="http://schemas.microsoft.com/office/drawing/2014/main" id="{18DEA7A2-4A8C-C29F-44FC-CF9346A52FD5}"/>
              </a:ext>
            </a:extLst>
          </p:cNvPr>
          <p:cNvPicPr>
            <a:picLocks noGrp="1" noChangeAspect="1"/>
          </p:cNvPicPr>
          <p:nvPr>
            <p:ph idx="1"/>
          </p:nvPr>
        </p:nvPicPr>
        <p:blipFill>
          <a:blip r:embed="rId2"/>
          <a:stretch>
            <a:fillRect/>
          </a:stretch>
        </p:blipFill>
        <p:spPr>
          <a:xfrm>
            <a:off x="1614197" y="1825625"/>
            <a:ext cx="8929396" cy="4351338"/>
          </a:xfrm>
          <a:prstGeom prst="rect">
            <a:avLst/>
          </a:prstGeom>
        </p:spPr>
      </p:pic>
      <p:pic>
        <p:nvPicPr>
          <p:cNvPr id="3" name="Picture 2">
            <a:extLst>
              <a:ext uri="{FF2B5EF4-FFF2-40B4-BE49-F238E27FC236}">
                <a16:creationId xmlns:a16="http://schemas.microsoft.com/office/drawing/2014/main" id="{1E19E003-C9EB-E255-D7D8-E8B0FC596A67}"/>
              </a:ext>
            </a:extLst>
          </p:cNvPr>
          <p:cNvPicPr>
            <a:picLocks noChangeAspect="1"/>
          </p:cNvPicPr>
          <p:nvPr/>
        </p:nvPicPr>
        <p:blipFill>
          <a:blip r:embed="rId3"/>
          <a:stretch>
            <a:fillRect/>
          </a:stretch>
        </p:blipFill>
        <p:spPr>
          <a:xfrm>
            <a:off x="9344921" y="230188"/>
            <a:ext cx="2847079" cy="768163"/>
          </a:xfrm>
          <a:prstGeom prst="rect">
            <a:avLst/>
          </a:prstGeom>
        </p:spPr>
      </p:pic>
    </p:spTree>
    <p:extLst>
      <p:ext uri="{BB962C8B-B14F-4D97-AF65-F5344CB8AC3E}">
        <p14:creationId xmlns:p14="http://schemas.microsoft.com/office/powerpoint/2010/main" val="3494179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1CA7-F8B0-3C4A-CCB4-FAAF4689DD03}"/>
              </a:ext>
            </a:extLst>
          </p:cNvPr>
          <p:cNvSpPr>
            <a:spLocks noGrp="1"/>
          </p:cNvSpPr>
          <p:nvPr>
            <p:ph type="title"/>
          </p:nvPr>
        </p:nvSpPr>
        <p:spPr/>
        <p:txBody>
          <a:bodyPr>
            <a:normAutofit/>
          </a:bodyPr>
          <a:lstStyle/>
          <a:p>
            <a:pPr algn="ctr"/>
            <a:r>
              <a:rPr lang="en-IN" sz="2400" b="1" dirty="0">
                <a:latin typeface="Bookman Old Style" panose="02050604050505020204" pitchFamily="18" charset="0"/>
                <a:cs typeface="Times New Roman" panose="02020603050405020304" pitchFamily="18" charset="0"/>
              </a:rPr>
              <a:t>OBSERVATIONS</a:t>
            </a:r>
          </a:p>
        </p:txBody>
      </p:sp>
      <p:sp>
        <p:nvSpPr>
          <p:cNvPr id="3" name="Content Placeholder 2">
            <a:extLst>
              <a:ext uri="{FF2B5EF4-FFF2-40B4-BE49-F238E27FC236}">
                <a16:creationId xmlns:a16="http://schemas.microsoft.com/office/drawing/2014/main" id="{DB2810CB-23CF-E529-6999-04EF8CE95EF0}"/>
              </a:ext>
            </a:extLst>
          </p:cNvPr>
          <p:cNvSpPr>
            <a:spLocks noGrp="1"/>
          </p:cNvSpPr>
          <p:nvPr>
            <p:ph idx="1"/>
          </p:nvPr>
        </p:nvSpPr>
        <p:spPr>
          <a:xfrm>
            <a:off x="142875" y="1825625"/>
            <a:ext cx="11849099" cy="4351338"/>
          </a:xfrm>
        </p:spPr>
        <p:txBody>
          <a:bodyPr>
            <a:normAutofit/>
          </a:bodyPr>
          <a:lstStyle/>
          <a:p>
            <a:pPr algn="just"/>
            <a:r>
              <a:rPr lang="en-IN" sz="2000" dirty="0">
                <a:latin typeface="Bookman Old Style" panose="02050604050505020204" pitchFamily="18" charset="0"/>
                <a:cs typeface="Times New Roman" panose="02020603050405020304" pitchFamily="18" charset="0"/>
              </a:rPr>
              <a:t>S11 – Reflection Coefficient</a:t>
            </a:r>
          </a:p>
          <a:p>
            <a:pPr marL="0" indent="0" algn="just">
              <a:buNone/>
            </a:pPr>
            <a:r>
              <a:rPr lang="en-IN" sz="2000" dirty="0">
                <a:latin typeface="Bookman Old Style" panose="02050604050505020204" pitchFamily="18" charset="0"/>
                <a:cs typeface="Times New Roman" panose="02020603050405020304" pitchFamily="18" charset="0"/>
              </a:rPr>
              <a:t> In our case it is almost 100 percent reflective</a:t>
            </a:r>
          </a:p>
          <a:p>
            <a:pPr marL="0" indent="0" algn="just">
              <a:buNone/>
            </a:pPr>
            <a:endParaRPr lang="en-IN" sz="2000" dirty="0">
              <a:latin typeface="Bookman Old Style" panose="02050604050505020204" pitchFamily="18" charset="0"/>
              <a:cs typeface="Times New Roman" panose="02020603050405020304" pitchFamily="18" charset="0"/>
            </a:endParaRPr>
          </a:p>
          <a:p>
            <a:pPr algn="just"/>
            <a:r>
              <a:rPr lang="en-IN" sz="2000" dirty="0">
                <a:latin typeface="Bookman Old Style" panose="02050604050505020204" pitchFamily="18" charset="0"/>
                <a:cs typeface="Times New Roman" panose="02020603050405020304" pitchFamily="18" charset="0"/>
              </a:rPr>
              <a:t>S21 – Transmission Coefficient</a:t>
            </a:r>
          </a:p>
          <a:p>
            <a:pPr marL="0" indent="0" algn="just">
              <a:buNone/>
            </a:pPr>
            <a:r>
              <a:rPr lang="en-IN" sz="2000" dirty="0">
                <a:latin typeface="Bookman Old Style" panose="02050604050505020204" pitchFamily="18" charset="0"/>
                <a:cs typeface="Times New Roman" panose="02020603050405020304" pitchFamily="18" charset="0"/>
              </a:rPr>
              <a:t>Denotes how much incident power is transmitted in the other side of the unit  cell. The value here is negative which means that very less power has been transmitted from one side to another side.</a:t>
            </a:r>
          </a:p>
          <a:p>
            <a:pPr marL="0" indent="0" algn="just">
              <a:buNone/>
            </a:pPr>
            <a:endParaRPr lang="en-IN" sz="2000" dirty="0">
              <a:latin typeface="Bookman Old Style" panose="02050604050505020204" pitchFamily="18" charset="0"/>
              <a:cs typeface="Times New Roman" panose="02020603050405020304" pitchFamily="18" charset="0"/>
            </a:endParaRPr>
          </a:p>
          <a:p>
            <a:pPr marL="0" indent="0" algn="just">
              <a:buNone/>
            </a:pPr>
            <a:r>
              <a:rPr lang="en-IN" sz="2000" dirty="0">
                <a:latin typeface="Bookman Old Style" panose="02050604050505020204" pitchFamily="18" charset="0"/>
                <a:cs typeface="Times New Roman" panose="02020603050405020304" pitchFamily="18" charset="0"/>
              </a:rPr>
              <a:t>This implies that the unit cell designed is reflective in nature</a:t>
            </a:r>
          </a:p>
        </p:txBody>
      </p:sp>
      <p:sp>
        <p:nvSpPr>
          <p:cNvPr id="4" name="Date Placeholder 3">
            <a:extLst>
              <a:ext uri="{FF2B5EF4-FFF2-40B4-BE49-F238E27FC236}">
                <a16:creationId xmlns:a16="http://schemas.microsoft.com/office/drawing/2014/main" id="{15A7CA78-4A71-5A8D-8B96-FD09CF22367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E4E27A9-C7A9-81FD-49E1-93EE17BC11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65E409-483E-AB7F-1FAD-58E4D62051BD}"/>
              </a:ext>
            </a:extLst>
          </p:cNvPr>
          <p:cNvSpPr>
            <a:spLocks noGrp="1"/>
          </p:cNvSpPr>
          <p:nvPr>
            <p:ph type="sldNum" sz="quarter" idx="12"/>
          </p:nvPr>
        </p:nvSpPr>
        <p:spPr/>
        <p:txBody>
          <a:bodyPr/>
          <a:lstStyle/>
          <a:p>
            <a:endParaRPr lang="en-US" dirty="0"/>
          </a:p>
        </p:txBody>
      </p:sp>
      <p:pic>
        <p:nvPicPr>
          <p:cNvPr id="7" name="Picture 6">
            <a:extLst>
              <a:ext uri="{FF2B5EF4-FFF2-40B4-BE49-F238E27FC236}">
                <a16:creationId xmlns:a16="http://schemas.microsoft.com/office/drawing/2014/main" id="{FB455690-6CE8-184D-72C2-971BF41D9BE7}"/>
              </a:ext>
            </a:extLst>
          </p:cNvPr>
          <p:cNvPicPr>
            <a:picLocks noChangeAspect="1"/>
          </p:cNvPicPr>
          <p:nvPr/>
        </p:nvPicPr>
        <p:blipFill>
          <a:blip r:embed="rId2"/>
          <a:stretch>
            <a:fillRect/>
          </a:stretch>
        </p:blipFill>
        <p:spPr>
          <a:xfrm>
            <a:off x="9344921" y="184766"/>
            <a:ext cx="2847079" cy="768163"/>
          </a:xfrm>
          <a:prstGeom prst="rect">
            <a:avLst/>
          </a:prstGeom>
        </p:spPr>
      </p:pic>
    </p:spTree>
    <p:extLst>
      <p:ext uri="{BB962C8B-B14F-4D97-AF65-F5344CB8AC3E}">
        <p14:creationId xmlns:p14="http://schemas.microsoft.com/office/powerpoint/2010/main" val="4210823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2E472-5258-698B-5B05-D4CA8EA00C73}"/>
              </a:ext>
            </a:extLst>
          </p:cNvPr>
          <p:cNvSpPr>
            <a:spLocks noGrp="1"/>
          </p:cNvSpPr>
          <p:nvPr>
            <p:ph type="title"/>
          </p:nvPr>
        </p:nvSpPr>
        <p:spPr>
          <a:xfrm>
            <a:off x="838200" y="365125"/>
            <a:ext cx="10515600" cy="827454"/>
          </a:xfrm>
        </p:spPr>
        <p:txBody>
          <a:bodyPr>
            <a:noAutofit/>
          </a:bodyPr>
          <a:lstStyle/>
          <a:p>
            <a:pPr algn="ctr"/>
            <a:r>
              <a:rPr lang="en-IN" sz="2400" b="1" dirty="0">
                <a:latin typeface="Bookman Old Style" panose="02050604050505020204" pitchFamily="18" charset="0"/>
                <a:cs typeface="Times New Roman" panose="02020603050405020304" pitchFamily="18" charset="0"/>
              </a:rPr>
              <a:t>OUTPUT – S PARAMETERS</a:t>
            </a:r>
            <a:br>
              <a:rPr lang="en-IN" sz="2400" b="1" dirty="0">
                <a:latin typeface="Bookman Old Style" panose="02050604050505020204" pitchFamily="18" charset="0"/>
                <a:cs typeface="Times New Roman" panose="02020603050405020304" pitchFamily="18" charset="0"/>
              </a:rPr>
            </a:br>
            <a:r>
              <a:rPr lang="en-IN" sz="2400" b="1" dirty="0">
                <a:latin typeface="Bookman Old Style" panose="02050604050505020204" pitchFamily="18" charset="0"/>
                <a:cs typeface="Times New Roman" panose="02020603050405020304" pitchFamily="18" charset="0"/>
              </a:rPr>
              <a:t>FOR DIFFERENT POLARIZATION ANGLES</a:t>
            </a:r>
          </a:p>
        </p:txBody>
      </p:sp>
      <p:graphicFrame>
        <p:nvGraphicFramePr>
          <p:cNvPr id="9" name="Content Placeholder 8">
            <a:extLst>
              <a:ext uri="{FF2B5EF4-FFF2-40B4-BE49-F238E27FC236}">
                <a16:creationId xmlns:a16="http://schemas.microsoft.com/office/drawing/2014/main" id="{A0F30D9C-A34A-4A1E-D06D-298C7543EED4}"/>
              </a:ext>
            </a:extLst>
          </p:cNvPr>
          <p:cNvGraphicFramePr>
            <a:graphicFrameLocks noGrp="1"/>
          </p:cNvGraphicFramePr>
          <p:nvPr>
            <p:ph idx="1"/>
            <p:extLst>
              <p:ext uri="{D42A27DB-BD31-4B8C-83A1-F6EECF244321}">
                <p14:modId xmlns:p14="http://schemas.microsoft.com/office/powerpoint/2010/main" val="3024486393"/>
              </p:ext>
            </p:extLst>
          </p:nvPr>
        </p:nvGraphicFramePr>
        <p:xfrm>
          <a:off x="838200" y="1192579"/>
          <a:ext cx="10515600" cy="5119127"/>
        </p:xfrm>
        <a:graphic>
          <a:graphicData uri="http://schemas.openxmlformats.org/drawingml/2006/table">
            <a:tbl>
              <a:tblPr firstRow="1" bandRow="1">
                <a:tableStyleId>{5C22544A-7EE6-4342-B048-85BDC9FD1C3A}</a:tableStyleId>
              </a:tblPr>
              <a:tblGrid>
                <a:gridCol w="3564988">
                  <a:extLst>
                    <a:ext uri="{9D8B030D-6E8A-4147-A177-3AD203B41FA5}">
                      <a16:colId xmlns:a16="http://schemas.microsoft.com/office/drawing/2014/main" val="1691570514"/>
                    </a:ext>
                  </a:extLst>
                </a:gridCol>
                <a:gridCol w="6950612">
                  <a:extLst>
                    <a:ext uri="{9D8B030D-6E8A-4147-A177-3AD203B41FA5}">
                      <a16:colId xmlns:a16="http://schemas.microsoft.com/office/drawing/2014/main" val="2843212545"/>
                    </a:ext>
                  </a:extLst>
                </a:gridCol>
              </a:tblGrid>
              <a:tr h="523695">
                <a:tc>
                  <a:txBody>
                    <a:bodyPr/>
                    <a:lstStyle/>
                    <a:p>
                      <a:pPr algn="ctr"/>
                      <a:r>
                        <a:rPr lang="en-IN" sz="2000" dirty="0">
                          <a:latin typeface="Bookman Old Style" panose="02050604050505020204" pitchFamily="18" charset="0"/>
                        </a:rPr>
                        <a:t>Angle (in degrees)</a:t>
                      </a:r>
                    </a:p>
                  </a:txBody>
                  <a:tcPr/>
                </a:tc>
                <a:tc>
                  <a:txBody>
                    <a:bodyPr/>
                    <a:lstStyle/>
                    <a:p>
                      <a:pPr algn="ctr"/>
                      <a:r>
                        <a:rPr lang="en-IN" sz="2000" dirty="0">
                          <a:latin typeface="Bookman Old Style" panose="02050604050505020204" pitchFamily="18" charset="0"/>
                        </a:rPr>
                        <a:t>Output</a:t>
                      </a:r>
                    </a:p>
                  </a:txBody>
                  <a:tcPr/>
                </a:tc>
                <a:extLst>
                  <a:ext uri="{0D108BD9-81ED-4DB2-BD59-A6C34878D82A}">
                    <a16:rowId xmlns:a16="http://schemas.microsoft.com/office/drawing/2014/main" val="697981014"/>
                  </a:ext>
                </a:extLst>
              </a:tr>
              <a:tr h="2297716">
                <a:tc>
                  <a:txBody>
                    <a:bodyPr/>
                    <a:lstStyle/>
                    <a:p>
                      <a:pPr algn="ctr"/>
                      <a:r>
                        <a:rPr lang="en-IN" dirty="0">
                          <a:latin typeface="Bookman Old Style" panose="02050604050505020204" pitchFamily="18" charset="0"/>
                        </a:rPr>
                        <a:t>0</a:t>
                      </a:r>
                    </a:p>
                  </a:txBody>
                  <a:tcPr/>
                </a:tc>
                <a:tc>
                  <a:txBody>
                    <a:bodyPr/>
                    <a:lstStyle/>
                    <a:p>
                      <a:endParaRPr lang="en-IN" dirty="0"/>
                    </a:p>
                  </a:txBody>
                  <a:tcPr/>
                </a:tc>
                <a:extLst>
                  <a:ext uri="{0D108BD9-81ED-4DB2-BD59-A6C34878D82A}">
                    <a16:rowId xmlns:a16="http://schemas.microsoft.com/office/drawing/2014/main" val="1718098923"/>
                  </a:ext>
                </a:extLst>
              </a:tr>
              <a:tr h="2297716">
                <a:tc>
                  <a:txBody>
                    <a:bodyPr/>
                    <a:lstStyle/>
                    <a:p>
                      <a:pPr algn="ctr"/>
                      <a:r>
                        <a:rPr lang="en-IN" dirty="0">
                          <a:latin typeface="Bookman Old Style" panose="02050604050505020204" pitchFamily="18" charset="0"/>
                        </a:rPr>
                        <a:t>15</a:t>
                      </a:r>
                    </a:p>
                  </a:txBody>
                  <a:tcPr/>
                </a:tc>
                <a:tc>
                  <a:txBody>
                    <a:bodyPr/>
                    <a:lstStyle/>
                    <a:p>
                      <a:endParaRPr lang="en-IN" dirty="0"/>
                    </a:p>
                  </a:txBody>
                  <a:tcPr/>
                </a:tc>
                <a:extLst>
                  <a:ext uri="{0D108BD9-81ED-4DB2-BD59-A6C34878D82A}">
                    <a16:rowId xmlns:a16="http://schemas.microsoft.com/office/drawing/2014/main" val="3846671212"/>
                  </a:ext>
                </a:extLst>
              </a:tr>
            </a:tbl>
          </a:graphicData>
        </a:graphic>
      </p:graphicFrame>
      <p:sp>
        <p:nvSpPr>
          <p:cNvPr id="4" name="Date Placeholder 3">
            <a:extLst>
              <a:ext uri="{FF2B5EF4-FFF2-40B4-BE49-F238E27FC236}">
                <a16:creationId xmlns:a16="http://schemas.microsoft.com/office/drawing/2014/main" id="{F9C287B8-E068-6EEB-BD83-56D69212834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FA1879E-FF82-D45F-2BD1-F98FACCFB7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233E89-2BE5-26E3-AF91-D51DC125464D}"/>
              </a:ext>
            </a:extLst>
          </p:cNvPr>
          <p:cNvSpPr>
            <a:spLocks noGrp="1"/>
          </p:cNvSpPr>
          <p:nvPr>
            <p:ph type="sldNum" sz="quarter" idx="12"/>
          </p:nvPr>
        </p:nvSpPr>
        <p:spPr/>
        <p:txBody>
          <a:bodyPr/>
          <a:lstStyle/>
          <a:p>
            <a:endParaRPr lang="en-US" dirty="0"/>
          </a:p>
        </p:txBody>
      </p:sp>
      <p:pic>
        <p:nvPicPr>
          <p:cNvPr id="3" name="Picture 2">
            <a:extLst>
              <a:ext uri="{FF2B5EF4-FFF2-40B4-BE49-F238E27FC236}">
                <a16:creationId xmlns:a16="http://schemas.microsoft.com/office/drawing/2014/main" id="{FE5784F9-D743-263D-B567-1A80BC6D7089}"/>
              </a:ext>
            </a:extLst>
          </p:cNvPr>
          <p:cNvPicPr>
            <a:picLocks noChangeAspect="1"/>
          </p:cNvPicPr>
          <p:nvPr/>
        </p:nvPicPr>
        <p:blipFill>
          <a:blip r:embed="rId2"/>
          <a:stretch>
            <a:fillRect/>
          </a:stretch>
        </p:blipFill>
        <p:spPr>
          <a:xfrm>
            <a:off x="4861250" y="1800808"/>
            <a:ext cx="6120882" cy="2136710"/>
          </a:xfrm>
          <a:prstGeom prst="rect">
            <a:avLst/>
          </a:prstGeom>
        </p:spPr>
      </p:pic>
      <p:pic>
        <p:nvPicPr>
          <p:cNvPr id="8" name="Picture 7">
            <a:extLst>
              <a:ext uri="{FF2B5EF4-FFF2-40B4-BE49-F238E27FC236}">
                <a16:creationId xmlns:a16="http://schemas.microsoft.com/office/drawing/2014/main" id="{6119884A-080C-8F8D-E38D-6140DF2963E6}"/>
              </a:ext>
            </a:extLst>
          </p:cNvPr>
          <p:cNvPicPr>
            <a:picLocks noChangeAspect="1"/>
          </p:cNvPicPr>
          <p:nvPr/>
        </p:nvPicPr>
        <p:blipFill>
          <a:blip r:embed="rId2"/>
          <a:stretch>
            <a:fillRect/>
          </a:stretch>
        </p:blipFill>
        <p:spPr>
          <a:xfrm>
            <a:off x="4861250" y="4056257"/>
            <a:ext cx="6120882" cy="2136710"/>
          </a:xfrm>
          <a:prstGeom prst="rect">
            <a:avLst/>
          </a:prstGeom>
        </p:spPr>
      </p:pic>
      <p:pic>
        <p:nvPicPr>
          <p:cNvPr id="7" name="Picture 6">
            <a:extLst>
              <a:ext uri="{FF2B5EF4-FFF2-40B4-BE49-F238E27FC236}">
                <a16:creationId xmlns:a16="http://schemas.microsoft.com/office/drawing/2014/main" id="{BB4FE21E-C2A9-7C13-CB86-99CB04F732E6}"/>
              </a:ext>
            </a:extLst>
          </p:cNvPr>
          <p:cNvPicPr>
            <a:picLocks noChangeAspect="1"/>
          </p:cNvPicPr>
          <p:nvPr/>
        </p:nvPicPr>
        <p:blipFill>
          <a:blip r:embed="rId3"/>
          <a:stretch>
            <a:fillRect/>
          </a:stretch>
        </p:blipFill>
        <p:spPr>
          <a:xfrm>
            <a:off x="9344921" y="-25402"/>
            <a:ext cx="2847079" cy="768163"/>
          </a:xfrm>
          <a:prstGeom prst="rect">
            <a:avLst/>
          </a:prstGeom>
        </p:spPr>
      </p:pic>
    </p:spTree>
    <p:extLst>
      <p:ext uri="{BB962C8B-B14F-4D97-AF65-F5344CB8AC3E}">
        <p14:creationId xmlns:p14="http://schemas.microsoft.com/office/powerpoint/2010/main" val="3549472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2603</TotalTime>
  <Words>1870</Words>
  <Application>Microsoft Office PowerPoint</Application>
  <PresentationFormat>Widescreen</PresentationFormat>
  <Paragraphs>249</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Bookman Old Style</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UNIT CELL</vt:lpstr>
      <vt:lpstr>DESIGN</vt:lpstr>
      <vt:lpstr>OUTPUT  S PARAMETERS – UNIT CELL</vt:lpstr>
      <vt:lpstr>OBSERVATIONS</vt:lpstr>
      <vt:lpstr>OUTPUT – S PARAMETERS FOR DIFFERENT POLARIZATION ANGLES</vt:lpstr>
      <vt:lpstr>OUTPUT – S PARAMETERS FOR DIFFERENT POLARIZATION ANGLES</vt:lpstr>
      <vt:lpstr>OUTPUT – S PARAMETERS FOR DIFFERENT POLARIZATION ANGLES</vt:lpstr>
      <vt:lpstr>EQUIVALENT CIRCUIT </vt:lpstr>
      <vt:lpstr> S-PARAMETERS OF EQUIVALENT CIRCUIT</vt:lpstr>
      <vt:lpstr>OBSERVATION</vt:lpstr>
      <vt:lpstr>FREQUENCY SELECTIVE SURAFCE</vt:lpstr>
      <vt:lpstr>DESIGN</vt:lpstr>
      <vt:lpstr>OUTPUT  S PARAMETERS – FREQUENCY SELECTIVE SURFACE</vt:lpstr>
      <vt:lpstr>OBSERVATIONS</vt:lpstr>
      <vt:lpstr>FSS – RADIATION PATTERN</vt:lpstr>
      <vt:lpstr>OUTPUT – S PARAMETERS FOR DIFFERENT POLARIZATION ANGLES</vt:lpstr>
      <vt:lpstr>OUTPUT – S PARAMETERS FOR DIFFERENT POLARIZATION ANGLES</vt:lpstr>
      <vt:lpstr>OUTPUT – S PARAMETERS FOR DIFFERENT POLARIZATION ANGLES</vt:lpstr>
      <vt:lpstr>RESULT</vt:lpstr>
      <vt:lpstr>                          APPLICATIONS</vt:lpstr>
      <vt:lpstr>ANTENNA</vt:lpstr>
      <vt:lpstr>DESIGN</vt:lpstr>
      <vt:lpstr>DESIGN</vt:lpstr>
      <vt:lpstr>    OUTPUT – S PARAMETER</vt:lpstr>
      <vt:lpstr> OUTPUT – GAIN</vt:lpstr>
      <vt:lpstr> OUTPUT – VSWR</vt:lpstr>
      <vt:lpstr> OUTPUT – RADIATION PATTERN</vt:lpstr>
      <vt:lpstr>OBSERVATIONS</vt:lpstr>
      <vt:lpstr>FREQUENCY SELECTIVE SURAFCE MOUNTED ON THE TOP OF ANTENNA</vt:lpstr>
      <vt:lpstr>FREQUENCY SELECTIVE SURAFCE MOUNTED ON THE TOP OF ANTENNA</vt:lpstr>
      <vt:lpstr>OUTPUT – S PARAMETERS</vt:lpstr>
      <vt:lpstr>OUTPUT - GAIN</vt:lpstr>
      <vt:lpstr>RESULT</vt:lpstr>
      <vt:lpstr>                               REASON</vt:lpstr>
      <vt:lpstr>PowerPoint Presentation</vt:lpstr>
      <vt:lpstr>TIMELINE</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BGJP</dc:creator>
  <cp:lastModifiedBy>Jana Shevigaa</cp:lastModifiedBy>
  <cp:revision>40</cp:revision>
  <dcterms:created xsi:type="dcterms:W3CDTF">2023-02-11T05:38:31Z</dcterms:created>
  <dcterms:modified xsi:type="dcterms:W3CDTF">2024-06-19T14:48:54Z</dcterms:modified>
</cp:coreProperties>
</file>