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9545-24EA-49DE-AFB5-537ED78B85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F5F27E-CD54-4A06-85E1-6E181A9771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38DAD6-853B-4B3C-ABD1-EEEEE1CAABC9}"/>
              </a:ext>
            </a:extLst>
          </p:cNvPr>
          <p:cNvSpPr>
            <a:spLocks noGrp="1"/>
          </p:cNvSpPr>
          <p:nvPr>
            <p:ph type="dt" sz="half" idx="10"/>
          </p:nvPr>
        </p:nvSpPr>
        <p:spPr/>
        <p:txBody>
          <a:bodyPr/>
          <a:lstStyle/>
          <a:p>
            <a:fld id="{0C455454-F4FB-4044-939F-AA74A76B9546}" type="datetimeFigureOut">
              <a:rPr lang="en-IN" smtClean="0"/>
              <a:t>22-03-2022</a:t>
            </a:fld>
            <a:endParaRPr lang="en-IN"/>
          </a:p>
        </p:txBody>
      </p:sp>
      <p:sp>
        <p:nvSpPr>
          <p:cNvPr id="5" name="Footer Placeholder 4">
            <a:extLst>
              <a:ext uri="{FF2B5EF4-FFF2-40B4-BE49-F238E27FC236}">
                <a16:creationId xmlns:a16="http://schemas.microsoft.com/office/drawing/2014/main" id="{062D52D9-34C5-4B8E-BDFA-23CAC6A530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26BF47-3726-4735-8171-F03CC8810B5C}"/>
              </a:ext>
            </a:extLst>
          </p:cNvPr>
          <p:cNvSpPr>
            <a:spLocks noGrp="1"/>
          </p:cNvSpPr>
          <p:nvPr>
            <p:ph type="sldNum" sz="quarter" idx="12"/>
          </p:nvPr>
        </p:nvSpPr>
        <p:spPr/>
        <p:txBody>
          <a:bodyPr/>
          <a:lstStyle/>
          <a:p>
            <a:fld id="{4783DA54-7E77-4044-A5AC-7FE1357698D6}" type="slidenum">
              <a:rPr lang="en-IN" smtClean="0"/>
              <a:t>‹#›</a:t>
            </a:fld>
            <a:endParaRPr lang="en-IN"/>
          </a:p>
        </p:txBody>
      </p:sp>
    </p:spTree>
    <p:extLst>
      <p:ext uri="{BB962C8B-B14F-4D97-AF65-F5344CB8AC3E}">
        <p14:creationId xmlns:p14="http://schemas.microsoft.com/office/powerpoint/2010/main" val="286214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8CA84-273C-4AEF-9F26-8A115FD299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CEC044-F7C9-424C-A31F-8FF579DD8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8552F2-0C60-472A-B056-E88DDC1883C2}"/>
              </a:ext>
            </a:extLst>
          </p:cNvPr>
          <p:cNvSpPr>
            <a:spLocks noGrp="1"/>
          </p:cNvSpPr>
          <p:nvPr>
            <p:ph type="dt" sz="half" idx="10"/>
          </p:nvPr>
        </p:nvSpPr>
        <p:spPr/>
        <p:txBody>
          <a:bodyPr/>
          <a:lstStyle/>
          <a:p>
            <a:fld id="{0C455454-F4FB-4044-939F-AA74A76B9546}" type="datetimeFigureOut">
              <a:rPr lang="en-IN" smtClean="0"/>
              <a:t>22-03-2022</a:t>
            </a:fld>
            <a:endParaRPr lang="en-IN"/>
          </a:p>
        </p:txBody>
      </p:sp>
      <p:sp>
        <p:nvSpPr>
          <p:cNvPr id="5" name="Footer Placeholder 4">
            <a:extLst>
              <a:ext uri="{FF2B5EF4-FFF2-40B4-BE49-F238E27FC236}">
                <a16:creationId xmlns:a16="http://schemas.microsoft.com/office/drawing/2014/main" id="{11B847B6-68C2-4E8C-A7A1-40C924C445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5E0911-4628-42CB-BF47-9D8336A901EC}"/>
              </a:ext>
            </a:extLst>
          </p:cNvPr>
          <p:cNvSpPr>
            <a:spLocks noGrp="1"/>
          </p:cNvSpPr>
          <p:nvPr>
            <p:ph type="sldNum" sz="quarter" idx="12"/>
          </p:nvPr>
        </p:nvSpPr>
        <p:spPr/>
        <p:txBody>
          <a:bodyPr/>
          <a:lstStyle/>
          <a:p>
            <a:fld id="{4783DA54-7E77-4044-A5AC-7FE1357698D6}" type="slidenum">
              <a:rPr lang="en-IN" smtClean="0"/>
              <a:t>‹#›</a:t>
            </a:fld>
            <a:endParaRPr lang="en-IN"/>
          </a:p>
        </p:txBody>
      </p:sp>
    </p:spTree>
    <p:extLst>
      <p:ext uri="{BB962C8B-B14F-4D97-AF65-F5344CB8AC3E}">
        <p14:creationId xmlns:p14="http://schemas.microsoft.com/office/powerpoint/2010/main" val="1337783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F26821-14F7-4528-A56C-960F701110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C06D53-BF7C-455F-B4FB-01CF20A0AD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58E3AD-1126-497A-8907-B0D147289AEB}"/>
              </a:ext>
            </a:extLst>
          </p:cNvPr>
          <p:cNvSpPr>
            <a:spLocks noGrp="1"/>
          </p:cNvSpPr>
          <p:nvPr>
            <p:ph type="dt" sz="half" idx="10"/>
          </p:nvPr>
        </p:nvSpPr>
        <p:spPr/>
        <p:txBody>
          <a:bodyPr/>
          <a:lstStyle/>
          <a:p>
            <a:fld id="{0C455454-F4FB-4044-939F-AA74A76B9546}" type="datetimeFigureOut">
              <a:rPr lang="en-IN" smtClean="0"/>
              <a:t>22-03-2022</a:t>
            </a:fld>
            <a:endParaRPr lang="en-IN"/>
          </a:p>
        </p:txBody>
      </p:sp>
      <p:sp>
        <p:nvSpPr>
          <p:cNvPr id="5" name="Footer Placeholder 4">
            <a:extLst>
              <a:ext uri="{FF2B5EF4-FFF2-40B4-BE49-F238E27FC236}">
                <a16:creationId xmlns:a16="http://schemas.microsoft.com/office/drawing/2014/main" id="{9A45E416-EA73-43BC-8494-7AD859C38B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020E85-4068-4C84-923E-6C8AD9FCD611}"/>
              </a:ext>
            </a:extLst>
          </p:cNvPr>
          <p:cNvSpPr>
            <a:spLocks noGrp="1"/>
          </p:cNvSpPr>
          <p:nvPr>
            <p:ph type="sldNum" sz="quarter" idx="12"/>
          </p:nvPr>
        </p:nvSpPr>
        <p:spPr/>
        <p:txBody>
          <a:bodyPr/>
          <a:lstStyle/>
          <a:p>
            <a:fld id="{4783DA54-7E77-4044-A5AC-7FE1357698D6}" type="slidenum">
              <a:rPr lang="en-IN" smtClean="0"/>
              <a:t>‹#›</a:t>
            </a:fld>
            <a:endParaRPr lang="en-IN"/>
          </a:p>
        </p:txBody>
      </p:sp>
    </p:spTree>
    <p:extLst>
      <p:ext uri="{BB962C8B-B14F-4D97-AF65-F5344CB8AC3E}">
        <p14:creationId xmlns:p14="http://schemas.microsoft.com/office/powerpoint/2010/main" val="3082135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3499F-9FB7-4262-9A4C-E232CEEE35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6A038A-76FD-485C-BFD8-A8D2D84E9D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4C2F53-A75F-4B38-B2B3-7522F0F9089D}"/>
              </a:ext>
            </a:extLst>
          </p:cNvPr>
          <p:cNvSpPr>
            <a:spLocks noGrp="1"/>
          </p:cNvSpPr>
          <p:nvPr>
            <p:ph type="dt" sz="half" idx="10"/>
          </p:nvPr>
        </p:nvSpPr>
        <p:spPr/>
        <p:txBody>
          <a:bodyPr/>
          <a:lstStyle/>
          <a:p>
            <a:fld id="{0C455454-F4FB-4044-939F-AA74A76B9546}" type="datetimeFigureOut">
              <a:rPr lang="en-IN" smtClean="0"/>
              <a:t>22-03-2022</a:t>
            </a:fld>
            <a:endParaRPr lang="en-IN"/>
          </a:p>
        </p:txBody>
      </p:sp>
      <p:sp>
        <p:nvSpPr>
          <p:cNvPr id="5" name="Footer Placeholder 4">
            <a:extLst>
              <a:ext uri="{FF2B5EF4-FFF2-40B4-BE49-F238E27FC236}">
                <a16:creationId xmlns:a16="http://schemas.microsoft.com/office/drawing/2014/main" id="{E48B3029-5DEA-40A4-BD47-E6C21CF233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033FE-87D2-4B4A-BDDC-1BF5F4953A9B}"/>
              </a:ext>
            </a:extLst>
          </p:cNvPr>
          <p:cNvSpPr>
            <a:spLocks noGrp="1"/>
          </p:cNvSpPr>
          <p:nvPr>
            <p:ph type="sldNum" sz="quarter" idx="12"/>
          </p:nvPr>
        </p:nvSpPr>
        <p:spPr/>
        <p:txBody>
          <a:bodyPr/>
          <a:lstStyle/>
          <a:p>
            <a:fld id="{4783DA54-7E77-4044-A5AC-7FE1357698D6}" type="slidenum">
              <a:rPr lang="en-IN" smtClean="0"/>
              <a:t>‹#›</a:t>
            </a:fld>
            <a:endParaRPr lang="en-IN"/>
          </a:p>
        </p:txBody>
      </p:sp>
    </p:spTree>
    <p:extLst>
      <p:ext uri="{BB962C8B-B14F-4D97-AF65-F5344CB8AC3E}">
        <p14:creationId xmlns:p14="http://schemas.microsoft.com/office/powerpoint/2010/main" val="1360194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3659-21C0-4B32-9A80-E9F9814CF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6E1642-9CF9-47B2-88AD-A9E92F4139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0A8CD7-1A1B-4BDD-A654-8DA70CF7D5F1}"/>
              </a:ext>
            </a:extLst>
          </p:cNvPr>
          <p:cNvSpPr>
            <a:spLocks noGrp="1"/>
          </p:cNvSpPr>
          <p:nvPr>
            <p:ph type="dt" sz="half" idx="10"/>
          </p:nvPr>
        </p:nvSpPr>
        <p:spPr/>
        <p:txBody>
          <a:bodyPr/>
          <a:lstStyle/>
          <a:p>
            <a:fld id="{0C455454-F4FB-4044-939F-AA74A76B9546}" type="datetimeFigureOut">
              <a:rPr lang="en-IN" smtClean="0"/>
              <a:t>22-03-2022</a:t>
            </a:fld>
            <a:endParaRPr lang="en-IN"/>
          </a:p>
        </p:txBody>
      </p:sp>
      <p:sp>
        <p:nvSpPr>
          <p:cNvPr id="5" name="Footer Placeholder 4">
            <a:extLst>
              <a:ext uri="{FF2B5EF4-FFF2-40B4-BE49-F238E27FC236}">
                <a16:creationId xmlns:a16="http://schemas.microsoft.com/office/drawing/2014/main" id="{8F854880-927D-413E-87E4-AEB39F6925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80600-C85F-4779-9EC4-FE5F319D3094}"/>
              </a:ext>
            </a:extLst>
          </p:cNvPr>
          <p:cNvSpPr>
            <a:spLocks noGrp="1"/>
          </p:cNvSpPr>
          <p:nvPr>
            <p:ph type="sldNum" sz="quarter" idx="12"/>
          </p:nvPr>
        </p:nvSpPr>
        <p:spPr/>
        <p:txBody>
          <a:bodyPr/>
          <a:lstStyle/>
          <a:p>
            <a:fld id="{4783DA54-7E77-4044-A5AC-7FE1357698D6}" type="slidenum">
              <a:rPr lang="en-IN" smtClean="0"/>
              <a:t>‹#›</a:t>
            </a:fld>
            <a:endParaRPr lang="en-IN"/>
          </a:p>
        </p:txBody>
      </p:sp>
    </p:spTree>
    <p:extLst>
      <p:ext uri="{BB962C8B-B14F-4D97-AF65-F5344CB8AC3E}">
        <p14:creationId xmlns:p14="http://schemas.microsoft.com/office/powerpoint/2010/main" val="3652158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C194-72F5-4FE9-943D-E824EB0160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5CF72E-55A6-4EB7-983C-C5998DB4B0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BEBB27-6CB6-4747-A710-0B41C8D64B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D79BBC-3770-49CF-89BC-3BC2F6EBB57C}"/>
              </a:ext>
            </a:extLst>
          </p:cNvPr>
          <p:cNvSpPr>
            <a:spLocks noGrp="1"/>
          </p:cNvSpPr>
          <p:nvPr>
            <p:ph type="dt" sz="half" idx="10"/>
          </p:nvPr>
        </p:nvSpPr>
        <p:spPr/>
        <p:txBody>
          <a:bodyPr/>
          <a:lstStyle/>
          <a:p>
            <a:fld id="{0C455454-F4FB-4044-939F-AA74A76B9546}" type="datetimeFigureOut">
              <a:rPr lang="en-IN" smtClean="0"/>
              <a:t>22-03-2022</a:t>
            </a:fld>
            <a:endParaRPr lang="en-IN"/>
          </a:p>
        </p:txBody>
      </p:sp>
      <p:sp>
        <p:nvSpPr>
          <p:cNvPr id="6" name="Footer Placeholder 5">
            <a:extLst>
              <a:ext uri="{FF2B5EF4-FFF2-40B4-BE49-F238E27FC236}">
                <a16:creationId xmlns:a16="http://schemas.microsoft.com/office/drawing/2014/main" id="{76AB5CE9-E587-4E6A-974E-317A918806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64AF04-A452-40E4-B84B-E2927F6D1D60}"/>
              </a:ext>
            </a:extLst>
          </p:cNvPr>
          <p:cNvSpPr>
            <a:spLocks noGrp="1"/>
          </p:cNvSpPr>
          <p:nvPr>
            <p:ph type="sldNum" sz="quarter" idx="12"/>
          </p:nvPr>
        </p:nvSpPr>
        <p:spPr/>
        <p:txBody>
          <a:bodyPr/>
          <a:lstStyle/>
          <a:p>
            <a:fld id="{4783DA54-7E77-4044-A5AC-7FE1357698D6}" type="slidenum">
              <a:rPr lang="en-IN" smtClean="0"/>
              <a:t>‹#›</a:t>
            </a:fld>
            <a:endParaRPr lang="en-IN"/>
          </a:p>
        </p:txBody>
      </p:sp>
    </p:spTree>
    <p:extLst>
      <p:ext uri="{BB962C8B-B14F-4D97-AF65-F5344CB8AC3E}">
        <p14:creationId xmlns:p14="http://schemas.microsoft.com/office/powerpoint/2010/main" val="51210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325F3-8525-4492-8882-0CF79501EB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F671F6-2D2B-4BE4-834D-6568A46820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CA1B06-8512-4FEC-8C72-98767F41D0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C4A8BA-1F57-4C5E-8340-BAC37F0C72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3496DF-E55C-4A15-81EC-491CB5E995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911718-56A7-44AE-BD4F-DB5A0264F3E3}"/>
              </a:ext>
            </a:extLst>
          </p:cNvPr>
          <p:cNvSpPr>
            <a:spLocks noGrp="1"/>
          </p:cNvSpPr>
          <p:nvPr>
            <p:ph type="dt" sz="half" idx="10"/>
          </p:nvPr>
        </p:nvSpPr>
        <p:spPr/>
        <p:txBody>
          <a:bodyPr/>
          <a:lstStyle/>
          <a:p>
            <a:fld id="{0C455454-F4FB-4044-939F-AA74A76B9546}" type="datetimeFigureOut">
              <a:rPr lang="en-IN" smtClean="0"/>
              <a:t>22-03-2022</a:t>
            </a:fld>
            <a:endParaRPr lang="en-IN"/>
          </a:p>
        </p:txBody>
      </p:sp>
      <p:sp>
        <p:nvSpPr>
          <p:cNvPr id="8" name="Footer Placeholder 7">
            <a:extLst>
              <a:ext uri="{FF2B5EF4-FFF2-40B4-BE49-F238E27FC236}">
                <a16:creationId xmlns:a16="http://schemas.microsoft.com/office/drawing/2014/main" id="{9517DE90-614D-45E6-A8ED-72A28C5EB3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F979BC-FCD2-4246-A9BD-615985E8B173}"/>
              </a:ext>
            </a:extLst>
          </p:cNvPr>
          <p:cNvSpPr>
            <a:spLocks noGrp="1"/>
          </p:cNvSpPr>
          <p:nvPr>
            <p:ph type="sldNum" sz="quarter" idx="12"/>
          </p:nvPr>
        </p:nvSpPr>
        <p:spPr/>
        <p:txBody>
          <a:bodyPr/>
          <a:lstStyle/>
          <a:p>
            <a:fld id="{4783DA54-7E77-4044-A5AC-7FE1357698D6}" type="slidenum">
              <a:rPr lang="en-IN" smtClean="0"/>
              <a:t>‹#›</a:t>
            </a:fld>
            <a:endParaRPr lang="en-IN"/>
          </a:p>
        </p:txBody>
      </p:sp>
    </p:spTree>
    <p:extLst>
      <p:ext uri="{BB962C8B-B14F-4D97-AF65-F5344CB8AC3E}">
        <p14:creationId xmlns:p14="http://schemas.microsoft.com/office/powerpoint/2010/main" val="261977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36E20-367E-4EC3-BB29-2ABA18540F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5F7BDC-C386-4FD0-9016-FD13BC73B1CC}"/>
              </a:ext>
            </a:extLst>
          </p:cNvPr>
          <p:cNvSpPr>
            <a:spLocks noGrp="1"/>
          </p:cNvSpPr>
          <p:nvPr>
            <p:ph type="dt" sz="half" idx="10"/>
          </p:nvPr>
        </p:nvSpPr>
        <p:spPr/>
        <p:txBody>
          <a:bodyPr/>
          <a:lstStyle/>
          <a:p>
            <a:fld id="{0C455454-F4FB-4044-939F-AA74A76B9546}" type="datetimeFigureOut">
              <a:rPr lang="en-IN" smtClean="0"/>
              <a:t>22-03-2022</a:t>
            </a:fld>
            <a:endParaRPr lang="en-IN"/>
          </a:p>
        </p:txBody>
      </p:sp>
      <p:sp>
        <p:nvSpPr>
          <p:cNvPr id="4" name="Footer Placeholder 3">
            <a:extLst>
              <a:ext uri="{FF2B5EF4-FFF2-40B4-BE49-F238E27FC236}">
                <a16:creationId xmlns:a16="http://schemas.microsoft.com/office/drawing/2014/main" id="{BCB1F3C9-6791-4A33-B527-492D4F068F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49043B-7CD6-4FA1-956F-8BAD0611D689}"/>
              </a:ext>
            </a:extLst>
          </p:cNvPr>
          <p:cNvSpPr>
            <a:spLocks noGrp="1"/>
          </p:cNvSpPr>
          <p:nvPr>
            <p:ph type="sldNum" sz="quarter" idx="12"/>
          </p:nvPr>
        </p:nvSpPr>
        <p:spPr/>
        <p:txBody>
          <a:bodyPr/>
          <a:lstStyle/>
          <a:p>
            <a:fld id="{4783DA54-7E77-4044-A5AC-7FE1357698D6}" type="slidenum">
              <a:rPr lang="en-IN" smtClean="0"/>
              <a:t>‹#›</a:t>
            </a:fld>
            <a:endParaRPr lang="en-IN"/>
          </a:p>
        </p:txBody>
      </p:sp>
    </p:spTree>
    <p:extLst>
      <p:ext uri="{BB962C8B-B14F-4D97-AF65-F5344CB8AC3E}">
        <p14:creationId xmlns:p14="http://schemas.microsoft.com/office/powerpoint/2010/main" val="3843845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696C0B-4270-4561-8727-E60F7C2784F3}"/>
              </a:ext>
            </a:extLst>
          </p:cNvPr>
          <p:cNvSpPr>
            <a:spLocks noGrp="1"/>
          </p:cNvSpPr>
          <p:nvPr>
            <p:ph type="dt" sz="half" idx="10"/>
          </p:nvPr>
        </p:nvSpPr>
        <p:spPr/>
        <p:txBody>
          <a:bodyPr/>
          <a:lstStyle/>
          <a:p>
            <a:fld id="{0C455454-F4FB-4044-939F-AA74A76B9546}" type="datetimeFigureOut">
              <a:rPr lang="en-IN" smtClean="0"/>
              <a:t>22-03-2022</a:t>
            </a:fld>
            <a:endParaRPr lang="en-IN"/>
          </a:p>
        </p:txBody>
      </p:sp>
      <p:sp>
        <p:nvSpPr>
          <p:cNvPr id="3" name="Footer Placeholder 2">
            <a:extLst>
              <a:ext uri="{FF2B5EF4-FFF2-40B4-BE49-F238E27FC236}">
                <a16:creationId xmlns:a16="http://schemas.microsoft.com/office/drawing/2014/main" id="{43ABFA4D-4F78-4A38-A822-9E55C0EC61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38FB3A-6D93-4AFD-AEB6-348241F0CDD3}"/>
              </a:ext>
            </a:extLst>
          </p:cNvPr>
          <p:cNvSpPr>
            <a:spLocks noGrp="1"/>
          </p:cNvSpPr>
          <p:nvPr>
            <p:ph type="sldNum" sz="quarter" idx="12"/>
          </p:nvPr>
        </p:nvSpPr>
        <p:spPr/>
        <p:txBody>
          <a:bodyPr/>
          <a:lstStyle/>
          <a:p>
            <a:fld id="{4783DA54-7E77-4044-A5AC-7FE1357698D6}" type="slidenum">
              <a:rPr lang="en-IN" smtClean="0"/>
              <a:t>‹#›</a:t>
            </a:fld>
            <a:endParaRPr lang="en-IN"/>
          </a:p>
        </p:txBody>
      </p:sp>
    </p:spTree>
    <p:extLst>
      <p:ext uri="{BB962C8B-B14F-4D97-AF65-F5344CB8AC3E}">
        <p14:creationId xmlns:p14="http://schemas.microsoft.com/office/powerpoint/2010/main" val="313282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54F05-1C10-4772-82EE-4CE0E59733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EC5005-B13A-46A0-8541-2214C1D691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B2CF93-CA3B-4097-9E37-A16354E4C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D7CDA-23C8-417A-AD7A-B58AD83F394D}"/>
              </a:ext>
            </a:extLst>
          </p:cNvPr>
          <p:cNvSpPr>
            <a:spLocks noGrp="1"/>
          </p:cNvSpPr>
          <p:nvPr>
            <p:ph type="dt" sz="half" idx="10"/>
          </p:nvPr>
        </p:nvSpPr>
        <p:spPr/>
        <p:txBody>
          <a:bodyPr/>
          <a:lstStyle/>
          <a:p>
            <a:fld id="{0C455454-F4FB-4044-939F-AA74A76B9546}" type="datetimeFigureOut">
              <a:rPr lang="en-IN" smtClean="0"/>
              <a:t>22-03-2022</a:t>
            </a:fld>
            <a:endParaRPr lang="en-IN"/>
          </a:p>
        </p:txBody>
      </p:sp>
      <p:sp>
        <p:nvSpPr>
          <p:cNvPr id="6" name="Footer Placeholder 5">
            <a:extLst>
              <a:ext uri="{FF2B5EF4-FFF2-40B4-BE49-F238E27FC236}">
                <a16:creationId xmlns:a16="http://schemas.microsoft.com/office/drawing/2014/main" id="{123DD942-26A5-4334-B946-630896B9E9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011217-FCE8-40D5-ABDF-128053EDDE42}"/>
              </a:ext>
            </a:extLst>
          </p:cNvPr>
          <p:cNvSpPr>
            <a:spLocks noGrp="1"/>
          </p:cNvSpPr>
          <p:nvPr>
            <p:ph type="sldNum" sz="quarter" idx="12"/>
          </p:nvPr>
        </p:nvSpPr>
        <p:spPr/>
        <p:txBody>
          <a:bodyPr/>
          <a:lstStyle/>
          <a:p>
            <a:fld id="{4783DA54-7E77-4044-A5AC-7FE1357698D6}" type="slidenum">
              <a:rPr lang="en-IN" smtClean="0"/>
              <a:t>‹#›</a:t>
            </a:fld>
            <a:endParaRPr lang="en-IN"/>
          </a:p>
        </p:txBody>
      </p:sp>
    </p:spTree>
    <p:extLst>
      <p:ext uri="{BB962C8B-B14F-4D97-AF65-F5344CB8AC3E}">
        <p14:creationId xmlns:p14="http://schemas.microsoft.com/office/powerpoint/2010/main" val="817462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EA86-7158-4AC5-9A17-6F009E555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24F920-E3AA-4AA0-B0A3-F7F7B8A81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AF1057-27C9-4297-A4B6-31BDD76FE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6392C8-007F-4395-B255-F5A4E957C9B6}"/>
              </a:ext>
            </a:extLst>
          </p:cNvPr>
          <p:cNvSpPr>
            <a:spLocks noGrp="1"/>
          </p:cNvSpPr>
          <p:nvPr>
            <p:ph type="dt" sz="half" idx="10"/>
          </p:nvPr>
        </p:nvSpPr>
        <p:spPr/>
        <p:txBody>
          <a:bodyPr/>
          <a:lstStyle/>
          <a:p>
            <a:fld id="{0C455454-F4FB-4044-939F-AA74A76B9546}" type="datetimeFigureOut">
              <a:rPr lang="en-IN" smtClean="0"/>
              <a:t>22-03-2022</a:t>
            </a:fld>
            <a:endParaRPr lang="en-IN"/>
          </a:p>
        </p:txBody>
      </p:sp>
      <p:sp>
        <p:nvSpPr>
          <p:cNvPr id="6" name="Footer Placeholder 5">
            <a:extLst>
              <a:ext uri="{FF2B5EF4-FFF2-40B4-BE49-F238E27FC236}">
                <a16:creationId xmlns:a16="http://schemas.microsoft.com/office/drawing/2014/main" id="{44DE1A66-FCFB-416E-BD8E-DCB334C372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86CC08-B1EA-4966-8C82-5C003DCE73F2}"/>
              </a:ext>
            </a:extLst>
          </p:cNvPr>
          <p:cNvSpPr>
            <a:spLocks noGrp="1"/>
          </p:cNvSpPr>
          <p:nvPr>
            <p:ph type="sldNum" sz="quarter" idx="12"/>
          </p:nvPr>
        </p:nvSpPr>
        <p:spPr/>
        <p:txBody>
          <a:bodyPr/>
          <a:lstStyle/>
          <a:p>
            <a:fld id="{4783DA54-7E77-4044-A5AC-7FE1357698D6}" type="slidenum">
              <a:rPr lang="en-IN" smtClean="0"/>
              <a:t>‹#›</a:t>
            </a:fld>
            <a:endParaRPr lang="en-IN"/>
          </a:p>
        </p:txBody>
      </p:sp>
    </p:spTree>
    <p:extLst>
      <p:ext uri="{BB962C8B-B14F-4D97-AF65-F5344CB8AC3E}">
        <p14:creationId xmlns:p14="http://schemas.microsoft.com/office/powerpoint/2010/main" val="1445857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5F5BAA-D73D-4180-B97A-8BE0131F92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7B2E86-C4A9-4855-9D10-7CF734F0EB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E9D82D-D6C8-43D9-89F8-E53760F098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55454-F4FB-4044-939F-AA74A76B9546}" type="datetimeFigureOut">
              <a:rPr lang="en-IN" smtClean="0"/>
              <a:t>22-03-2022</a:t>
            </a:fld>
            <a:endParaRPr lang="en-IN"/>
          </a:p>
        </p:txBody>
      </p:sp>
      <p:sp>
        <p:nvSpPr>
          <p:cNvPr id="5" name="Footer Placeholder 4">
            <a:extLst>
              <a:ext uri="{FF2B5EF4-FFF2-40B4-BE49-F238E27FC236}">
                <a16:creationId xmlns:a16="http://schemas.microsoft.com/office/drawing/2014/main" id="{3789F0F0-D0A3-442A-AED1-ADA0CF9D83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F7BC6C-EB04-4E96-BBE6-8B282980F8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3DA54-7E77-4044-A5AC-7FE1357698D6}" type="slidenum">
              <a:rPr lang="en-IN" smtClean="0"/>
              <a:t>‹#›</a:t>
            </a:fld>
            <a:endParaRPr lang="en-IN"/>
          </a:p>
        </p:txBody>
      </p:sp>
    </p:spTree>
    <p:extLst>
      <p:ext uri="{BB962C8B-B14F-4D97-AF65-F5344CB8AC3E}">
        <p14:creationId xmlns:p14="http://schemas.microsoft.com/office/powerpoint/2010/main" val="1356311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B12B4-4605-446B-A159-E4CFFE421537}"/>
              </a:ext>
            </a:extLst>
          </p:cNvPr>
          <p:cNvSpPr>
            <a:spLocks noGrp="1"/>
          </p:cNvSpPr>
          <p:nvPr>
            <p:ph type="title"/>
          </p:nvPr>
        </p:nvSpPr>
        <p:spPr>
          <a:xfrm>
            <a:off x="838200" y="71920"/>
            <a:ext cx="10515600" cy="647271"/>
          </a:xfrm>
        </p:spPr>
        <p:txBody>
          <a:bodyPr>
            <a:normAutofit fontScale="90000"/>
          </a:bodyPr>
          <a:lstStyle/>
          <a:p>
            <a:r>
              <a:rPr lang="en-US" dirty="0"/>
              <a:t>Clusters</a:t>
            </a:r>
            <a:endParaRPr lang="en-IN" dirty="0"/>
          </a:p>
        </p:txBody>
      </p:sp>
      <p:sp>
        <p:nvSpPr>
          <p:cNvPr id="3" name="Content Placeholder 2">
            <a:extLst>
              <a:ext uri="{FF2B5EF4-FFF2-40B4-BE49-F238E27FC236}">
                <a16:creationId xmlns:a16="http://schemas.microsoft.com/office/drawing/2014/main" id="{02F43FA7-948E-4865-86CA-C7BFD50D11FA}"/>
              </a:ext>
            </a:extLst>
          </p:cNvPr>
          <p:cNvSpPr>
            <a:spLocks noGrp="1"/>
          </p:cNvSpPr>
          <p:nvPr>
            <p:ph idx="1"/>
          </p:nvPr>
        </p:nvSpPr>
        <p:spPr>
          <a:xfrm>
            <a:off x="838200" y="801384"/>
            <a:ext cx="10515600" cy="5866544"/>
          </a:xfrm>
        </p:spPr>
        <p:txBody>
          <a:bodyPr>
            <a:normAutofit fontScale="92500" lnSpcReduction="10000"/>
          </a:bodyPr>
          <a:lstStyle/>
          <a:p>
            <a:r>
              <a:rPr lang="en-US" b="1" i="0" dirty="0">
                <a:solidFill>
                  <a:srgbClr val="333333"/>
                </a:solidFill>
                <a:effectLst/>
                <a:latin typeface="inter-bold"/>
              </a:rPr>
              <a:t>Step-1:</a:t>
            </a:r>
            <a:r>
              <a:rPr lang="en-US" b="0" i="0" dirty="0">
                <a:solidFill>
                  <a:srgbClr val="333333"/>
                </a:solidFill>
                <a:effectLst/>
                <a:latin typeface="inter-regular"/>
              </a:rPr>
              <a:t> Select the number K to decide the number of clusters.</a:t>
            </a:r>
          </a:p>
          <a:p>
            <a:pPr lvl="1"/>
            <a:r>
              <a:rPr lang="en-US" b="1" i="0" dirty="0">
                <a:solidFill>
                  <a:srgbClr val="222222"/>
                </a:solidFill>
                <a:effectLst/>
                <a:latin typeface="Lato" panose="020F0502020204030203" pitchFamily="34" charset="0"/>
              </a:rPr>
              <a:t>Elbow Method</a:t>
            </a:r>
            <a:endParaRPr lang="en-US" b="0" i="0" dirty="0">
              <a:solidFill>
                <a:srgbClr val="222222"/>
              </a:solidFill>
              <a:effectLst/>
              <a:latin typeface="Lato" panose="020F0502020204030203" pitchFamily="34" charset="0"/>
            </a:endParaRPr>
          </a:p>
          <a:p>
            <a:pPr lvl="1"/>
            <a:r>
              <a:rPr lang="en-US" b="0" i="0" dirty="0">
                <a:solidFill>
                  <a:srgbClr val="222222"/>
                </a:solidFill>
                <a:effectLst/>
                <a:latin typeface="Lato" panose="020F0502020204030203" pitchFamily="34" charset="0"/>
              </a:rPr>
              <a:t>In the Elbow method, we are varying the number of clusters ( K ) from 1 – 10. For each value of K, we are calculating WCSS ( Within-Cluster Sum of Square). WCSS is the sum of squared distance between each point and the centroid in a cluster.</a:t>
            </a:r>
            <a:endParaRPr lang="en-US" dirty="0">
              <a:solidFill>
                <a:srgbClr val="333333"/>
              </a:solidFill>
              <a:latin typeface="inter-regular"/>
            </a:endParaRPr>
          </a:p>
          <a:p>
            <a:r>
              <a:rPr lang="en-US" b="1" i="0" dirty="0">
                <a:solidFill>
                  <a:srgbClr val="333333"/>
                </a:solidFill>
                <a:effectLst/>
                <a:latin typeface="inter-bold"/>
              </a:rPr>
              <a:t>Step-2:</a:t>
            </a:r>
            <a:r>
              <a:rPr lang="en-US" b="0" i="0" dirty="0">
                <a:solidFill>
                  <a:srgbClr val="333333"/>
                </a:solidFill>
                <a:effectLst/>
                <a:latin typeface="inter-regular"/>
              </a:rPr>
              <a:t> Select random K points or centroids. (It can be other from the input dataset).</a:t>
            </a:r>
            <a:endParaRPr lang="en-US" dirty="0">
              <a:solidFill>
                <a:srgbClr val="333333"/>
              </a:solidFill>
              <a:latin typeface="inter-regular"/>
            </a:endParaRPr>
          </a:p>
          <a:p>
            <a:r>
              <a:rPr lang="en-US" b="1" i="0" dirty="0">
                <a:solidFill>
                  <a:srgbClr val="333333"/>
                </a:solidFill>
                <a:effectLst/>
                <a:latin typeface="inter-bold"/>
              </a:rPr>
              <a:t>Step-3:</a:t>
            </a:r>
            <a:r>
              <a:rPr lang="en-US" b="0" i="0" dirty="0">
                <a:solidFill>
                  <a:srgbClr val="333333"/>
                </a:solidFill>
                <a:effectLst/>
                <a:latin typeface="inter-regular"/>
              </a:rPr>
              <a:t> Assign each data point to their closest centroid, which will form the predefined K clusters.</a:t>
            </a:r>
          </a:p>
          <a:p>
            <a:pPr algn="just"/>
            <a:r>
              <a:rPr lang="en-US" b="1" i="0" dirty="0">
                <a:solidFill>
                  <a:srgbClr val="333333"/>
                </a:solidFill>
                <a:effectLst/>
                <a:latin typeface="inter-bold"/>
              </a:rPr>
              <a:t>Step-4:</a:t>
            </a:r>
            <a:r>
              <a:rPr lang="en-US" b="0" i="0" dirty="0">
                <a:solidFill>
                  <a:srgbClr val="333333"/>
                </a:solidFill>
                <a:effectLst/>
                <a:latin typeface="inter-regular"/>
              </a:rPr>
              <a:t> Calculate the variance and place a new centroid of each cluster.</a:t>
            </a:r>
          </a:p>
          <a:p>
            <a:pPr algn="just"/>
            <a:r>
              <a:rPr lang="en-US" b="1" i="0" dirty="0">
                <a:solidFill>
                  <a:srgbClr val="333333"/>
                </a:solidFill>
                <a:effectLst/>
                <a:latin typeface="inter-bold"/>
              </a:rPr>
              <a:t>Step-5:</a:t>
            </a:r>
            <a:r>
              <a:rPr lang="en-US" b="0" i="0" dirty="0">
                <a:solidFill>
                  <a:srgbClr val="333333"/>
                </a:solidFill>
                <a:effectLst/>
                <a:latin typeface="inter-regular"/>
              </a:rPr>
              <a:t> Repeat the third steps, which means reassign each datapoint to the new closest centroid of each cluster.</a:t>
            </a:r>
          </a:p>
          <a:p>
            <a:pPr algn="just"/>
            <a:r>
              <a:rPr lang="en-US" b="1" i="0" dirty="0">
                <a:solidFill>
                  <a:srgbClr val="333333"/>
                </a:solidFill>
                <a:effectLst/>
                <a:latin typeface="inter-bold"/>
              </a:rPr>
              <a:t>Step-6:</a:t>
            </a:r>
            <a:r>
              <a:rPr lang="en-US" b="0" i="0" dirty="0">
                <a:solidFill>
                  <a:srgbClr val="333333"/>
                </a:solidFill>
                <a:effectLst/>
                <a:latin typeface="inter-regular"/>
              </a:rPr>
              <a:t> If any reassignment occurs, then go to step-4 else go to FINISH.</a:t>
            </a:r>
          </a:p>
          <a:p>
            <a:pPr algn="just"/>
            <a:r>
              <a:rPr lang="en-US" b="1" i="0" dirty="0">
                <a:solidFill>
                  <a:srgbClr val="333333"/>
                </a:solidFill>
                <a:effectLst/>
                <a:latin typeface="inter-bold"/>
              </a:rPr>
              <a:t>Step-7</a:t>
            </a:r>
            <a:r>
              <a:rPr lang="en-US" b="0" i="0" dirty="0">
                <a:solidFill>
                  <a:srgbClr val="333333"/>
                </a:solidFill>
                <a:effectLst/>
                <a:latin typeface="inter-regular"/>
              </a:rPr>
              <a:t>: The model is ready.</a:t>
            </a:r>
          </a:p>
          <a:p>
            <a:endParaRPr lang="en-IN" dirty="0"/>
          </a:p>
        </p:txBody>
      </p:sp>
    </p:spTree>
    <p:extLst>
      <p:ext uri="{BB962C8B-B14F-4D97-AF65-F5344CB8AC3E}">
        <p14:creationId xmlns:p14="http://schemas.microsoft.com/office/powerpoint/2010/main" val="2572977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E5BEB-ADF6-4087-9F7F-4108979EE78B}"/>
              </a:ext>
            </a:extLst>
          </p:cNvPr>
          <p:cNvSpPr>
            <a:spLocks noGrp="1"/>
          </p:cNvSpPr>
          <p:nvPr>
            <p:ph idx="1"/>
          </p:nvPr>
        </p:nvSpPr>
        <p:spPr>
          <a:xfrm>
            <a:off x="838200" y="277402"/>
            <a:ext cx="10946258" cy="6580598"/>
          </a:xfrm>
        </p:spPr>
        <p:txBody>
          <a:bodyPr/>
          <a:lstStyle/>
          <a:p>
            <a:r>
              <a:rPr lang="en-US" dirty="0"/>
              <a:t>ANN</a:t>
            </a:r>
          </a:p>
          <a:p>
            <a:pPr algn="just"/>
            <a:r>
              <a:rPr lang="en-US" sz="2000" b="0" i="0" dirty="0">
                <a:solidFill>
                  <a:srgbClr val="393939"/>
                </a:solidFill>
                <a:effectLst/>
                <a:latin typeface="arial" panose="020B0604020202020204" pitchFamily="34" charset="0"/>
              </a:rPr>
              <a:t>It intended to simulate the behavior of biological systems composed of “neurons”. ANNs are computational models inspired by an animal’s central nervous systems. It is capable of machine learning as well as pattern recognition.</a:t>
            </a:r>
          </a:p>
          <a:p>
            <a:pPr algn="l">
              <a:buFont typeface="Arial" panose="020B0604020202020204" pitchFamily="34" charset="0"/>
              <a:buChar char="•"/>
            </a:pPr>
            <a:r>
              <a:rPr lang="en-US" sz="1800" b="0" i="0" dirty="0">
                <a:solidFill>
                  <a:srgbClr val="393939"/>
                </a:solidFill>
                <a:effectLst/>
                <a:latin typeface="arial" panose="020B0604020202020204" pitchFamily="34" charset="0"/>
              </a:rPr>
              <a:t>Input layer – The activity of the input units represents the raw information that can feed into the network.</a:t>
            </a:r>
          </a:p>
          <a:p>
            <a:pPr algn="l">
              <a:buFont typeface="Arial" panose="020B0604020202020204" pitchFamily="34" charset="0"/>
              <a:buChar char="•"/>
            </a:pPr>
            <a:r>
              <a:rPr lang="en-US" sz="1800" b="0" i="0" dirty="0">
                <a:solidFill>
                  <a:srgbClr val="393939"/>
                </a:solidFill>
                <a:effectLst/>
                <a:latin typeface="arial" panose="020B0604020202020204" pitchFamily="34" charset="0"/>
              </a:rPr>
              <a:t>Hidden layer – To determine the activity of each hidden unit. The activities of the input units and the weights on the connections between the input and the hidden units. There may be one or more hidden layers.</a:t>
            </a:r>
          </a:p>
          <a:p>
            <a:pPr algn="l">
              <a:buFont typeface="Arial" panose="020B0604020202020204" pitchFamily="34" charset="0"/>
              <a:buChar char="•"/>
            </a:pPr>
            <a:r>
              <a:rPr lang="en-US" sz="1800" b="0" i="0" dirty="0">
                <a:solidFill>
                  <a:srgbClr val="393939"/>
                </a:solidFill>
                <a:effectLst/>
                <a:latin typeface="arial" panose="020B0604020202020204" pitchFamily="34" charset="0"/>
              </a:rPr>
              <a:t>Output layer – The behavior of the output units depends on the activity of the hidden units and the weights between the hidden and output units.</a:t>
            </a:r>
          </a:p>
          <a:p>
            <a:pPr marL="0" indent="0" algn="l">
              <a:buNone/>
            </a:pPr>
            <a:endParaRPr lang="en-US" sz="1800" b="0" i="0" dirty="0">
              <a:solidFill>
                <a:srgbClr val="393939"/>
              </a:solidFill>
              <a:effectLst/>
              <a:latin typeface="arial" panose="020B0604020202020204" pitchFamily="34" charset="0"/>
            </a:endParaRPr>
          </a:p>
          <a:p>
            <a:pPr marL="0" indent="0" algn="just">
              <a:buNone/>
            </a:pPr>
            <a:endParaRPr lang="en-IN" sz="2000" dirty="0"/>
          </a:p>
        </p:txBody>
      </p:sp>
      <p:pic>
        <p:nvPicPr>
          <p:cNvPr id="5" name="Picture 4" descr="Diagram&#10;&#10;Description automatically generated">
            <a:extLst>
              <a:ext uri="{FF2B5EF4-FFF2-40B4-BE49-F238E27FC236}">
                <a16:creationId xmlns:a16="http://schemas.microsoft.com/office/drawing/2014/main" id="{7540609A-6852-4F81-BFEB-45DE07AF7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037" y="3637052"/>
            <a:ext cx="5435030" cy="3061699"/>
          </a:xfrm>
          <a:prstGeom prst="rect">
            <a:avLst/>
          </a:prstGeom>
        </p:spPr>
      </p:pic>
    </p:spTree>
    <p:extLst>
      <p:ext uri="{BB962C8B-B14F-4D97-AF65-F5344CB8AC3E}">
        <p14:creationId xmlns:p14="http://schemas.microsoft.com/office/powerpoint/2010/main" val="427623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C6D7-BC0A-4BA5-B21C-832088EBE3A0}"/>
              </a:ext>
            </a:extLst>
          </p:cNvPr>
          <p:cNvSpPr>
            <a:spLocks noGrp="1"/>
          </p:cNvSpPr>
          <p:nvPr>
            <p:ph type="title"/>
          </p:nvPr>
        </p:nvSpPr>
        <p:spPr>
          <a:xfrm>
            <a:off x="838200" y="365125"/>
            <a:ext cx="10515600" cy="56982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6567A42-BB9A-44B5-ACC6-67B33D61B921}"/>
              </a:ext>
            </a:extLst>
          </p:cNvPr>
          <p:cNvSpPr>
            <a:spLocks noGrp="1"/>
          </p:cNvSpPr>
          <p:nvPr>
            <p:ph idx="1"/>
          </p:nvPr>
        </p:nvSpPr>
        <p:spPr>
          <a:xfrm>
            <a:off x="838200" y="1089061"/>
            <a:ext cx="10515600" cy="5087902"/>
          </a:xfrm>
        </p:spPr>
        <p:txBody>
          <a:bodyPr/>
          <a:lstStyle/>
          <a:p>
            <a:endParaRPr lang="en-IN" dirty="0"/>
          </a:p>
        </p:txBody>
      </p:sp>
    </p:spTree>
    <p:extLst>
      <p:ext uri="{BB962C8B-B14F-4D97-AF65-F5344CB8AC3E}">
        <p14:creationId xmlns:p14="http://schemas.microsoft.com/office/powerpoint/2010/main" val="4201752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292</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Arial</vt:lpstr>
      <vt:lpstr>Calibri</vt:lpstr>
      <vt:lpstr>Calibri Light</vt:lpstr>
      <vt:lpstr>inter-bold</vt:lpstr>
      <vt:lpstr>inter-regular</vt:lpstr>
      <vt:lpstr>Lato</vt:lpstr>
      <vt:lpstr>Office Theme</vt:lpstr>
      <vt:lpstr>Clusters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 Acharya</dc:creator>
  <cp:lastModifiedBy>Rakesh Acharya</cp:lastModifiedBy>
  <cp:revision>2</cp:revision>
  <dcterms:created xsi:type="dcterms:W3CDTF">2022-03-21T17:23:52Z</dcterms:created>
  <dcterms:modified xsi:type="dcterms:W3CDTF">2022-03-22T01:51:30Z</dcterms:modified>
</cp:coreProperties>
</file>