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Lindsey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Cassandra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Cassandra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Warren.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Warren.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Warren.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Warren.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Arielle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Arielle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sc415-team04.tcnj.edu/cabect/SOA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Chemicals and Facilities View Modification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38"/>
            <a:ext cx="81231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NoComment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Lindsey, Cassandra, Warren, Arielle, Beau, and Brittany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 of the system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http://csc415-team04.tcnj.edu/cabect/SOAP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Navigate to the chemicals page or the facilities page to see the improvements we made to the original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Project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Chemical and facilities popup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Pie charts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Basic and advanced views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3582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400" y="1811700"/>
            <a:ext cx="3213050" cy="32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fix this part of SOAP?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End user will be able to decide what amount of information they want to see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Spread awareness to people of all levels of understanding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Information will be made more readable and understandable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Information contained on the same page instead of redirecting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Cleaner UI through manipulation of 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Incorporate a visual aspect to the chemical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 of the Project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Eliminate the need for the user to need to navigate to a different page in order to get more detailed information on a facility or chemical.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and easier method to view the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different views based on the knowledge of the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Basic and advanced views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Chemicals and facilities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Integrate pie charts of chemical use at each facilities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12" y="2457462"/>
            <a:ext cx="1990725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>
            <a:stCxn id="79" idx="3"/>
            <a:endCxn id="81" idx="1"/>
          </p:cNvCxnSpPr>
          <p:nvPr/>
        </p:nvCxnSpPr>
        <p:spPr>
          <a:xfrm>
            <a:off x="2520937" y="2571762"/>
            <a:ext cx="302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973" y="436425"/>
            <a:ext cx="2439000" cy="427063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266775" y="4805600"/>
            <a:ext cx="87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"/>
              <a:t>Facilities page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50" y="361475"/>
            <a:ext cx="3381375" cy="172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699" y="2205025"/>
            <a:ext cx="3271099" cy="27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12" y="2205025"/>
            <a:ext cx="338137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>
            <a:stCxn id="90" idx="3"/>
            <a:endCxn id="88" idx="1"/>
          </p:cNvCxnSpPr>
          <p:nvPr/>
        </p:nvCxnSpPr>
        <p:spPr>
          <a:xfrm flipH="1" rot="10800000">
            <a:off x="3888487" y="1224737"/>
            <a:ext cx="1243200" cy="13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90" idx="3"/>
            <a:endCxn id="89" idx="1"/>
          </p:cNvCxnSpPr>
          <p:nvPr/>
        </p:nvCxnSpPr>
        <p:spPr>
          <a:xfrm>
            <a:off x="3888487" y="2571737"/>
            <a:ext cx="1298100" cy="9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8266775" y="4805600"/>
            <a:ext cx="87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Facilities page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vs. Actual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49" y="1515637"/>
            <a:ext cx="4136449" cy="21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0" y="1195375"/>
            <a:ext cx="38671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8266775" y="4805600"/>
            <a:ext cx="87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Facilities page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Something new...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774" y="1229812"/>
            <a:ext cx="4136449" cy="21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2112012" y="3722387"/>
            <a:ext cx="2069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CSS (Bootstrap)</a:t>
            </a:r>
          </a:p>
        </p:txBody>
      </p:sp>
      <p:sp>
        <p:nvSpPr>
          <p:cNvPr id="109" name="Shape 109"/>
          <p:cNvSpPr/>
          <p:nvPr/>
        </p:nvSpPr>
        <p:spPr>
          <a:xfrm>
            <a:off x="4962887" y="3722387"/>
            <a:ext cx="2069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Google API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266775" y="4805600"/>
            <a:ext cx="87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Facilities page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of working on the project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big collaborative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Learning how to work with a preexisting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 languages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Consistent coding format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Interpreting existing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Challenges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Working separately on the same parts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Learning how the system works in order to update it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Insights Gained through the experience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work with other editors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construct solid html and improve style and formatting through 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Incorporating with javascript and php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use Github to manage updates and changes to a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Making a system that is readable and intuitive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Eight golden rules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Consistency with existing modules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Modularity and cohesion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059" y="2811234"/>
            <a:ext cx="2150450" cy="21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