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7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6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2F4C-CA9D-B64C-B184-30A4D7DCE251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D6C6-54EA-7047-86B6-1A7FAA34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 Case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7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 cas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89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 case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944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 case 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Zarin Tasnim Othiya</dc:creator>
  <cp:lastModifiedBy>Zarin Tasnim Othiya</cp:lastModifiedBy>
  <cp:revision>1</cp:revision>
  <dcterms:created xsi:type="dcterms:W3CDTF">2023-09-29T10:18:53Z</dcterms:created>
  <dcterms:modified xsi:type="dcterms:W3CDTF">2023-09-29T10:22:02Z</dcterms:modified>
</cp:coreProperties>
</file>