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  <p:sldMasterId id="2147483672" r:id="rId2"/>
  </p:sldMasterIdLst>
  <p:notesMasterIdLst>
    <p:notesMasterId r:id="rId13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</p:sldIdLst>
  <p:sldSz cx="9144000" cy="5143500" type="screen16x9"/>
  <p:notesSz cx="6858000" cy="9144000"/>
  <p:embeddedFontLst>
    <p:embeddedFont>
      <p:font typeface="Nunito Sans SemiBold" panose="020B0604020202020204" charset="0"/>
      <p:regular r:id="rId14"/>
      <p:bold r:id="rId15"/>
      <p:italic r:id="rId16"/>
      <p:boldItalic r:id="rId17"/>
    </p:embeddedFont>
    <p:embeddedFont>
      <p:font typeface="Rockwell" panose="02060603020205020403" pitchFamily="18" charset="0"/>
      <p:regular r:id="rId18"/>
      <p:bold r:id="rId19"/>
      <p:italic r:id="rId20"/>
      <p:boldItalic r:id="rId21"/>
    </p:embeddedFont>
    <p:embeddedFont>
      <p:font typeface="Nunito Sans" panose="020B0604020202020204" charset="0"/>
      <p:regular r:id="rId22"/>
      <p:bold r:id="rId23"/>
      <p:italic r:id="rId24"/>
      <p:boldItalic r:id="rId25"/>
    </p:embeddedFont>
    <p:embeddedFont>
      <p:font typeface="Bookman Old Style" panose="02050604050505020204" pitchFamily="18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7" y="81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1.xml"/><Relationship Id="rId21" Type="http://schemas.openxmlformats.org/officeDocument/2006/relationships/font" Target="fonts/font8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1.fntdata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10" Type="http://schemas.openxmlformats.org/officeDocument/2006/relationships/slide" Target="slides/slide8.xml"/><Relationship Id="rId19" Type="http://schemas.openxmlformats.org/officeDocument/2006/relationships/font" Target="fonts/font6.fntdata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SLIDES_API955356887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SLIDES_API955356887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SLIDES_API955356887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SLIDES_API955356887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SLIDES_API955356887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SLIDES_API955356887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SLIDES_API955356887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SLIDES_API955356887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2" name="Google Shape;92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6452" y="841772"/>
            <a:ext cx="6751097" cy="1790700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96452" y="2701528"/>
            <a:ext cx="6751097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7813309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9208400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1933" y="492920"/>
            <a:ext cx="7300134" cy="2139553"/>
          </a:xfrm>
        </p:spPr>
        <p:txBody>
          <a:bodyPr anchor="b">
            <a:normAutofit/>
          </a:bodyPr>
          <a:lstStyle>
            <a:lvl1pPr>
              <a:defRPr sz="255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1933" y="2701529"/>
            <a:ext cx="7300134" cy="1125140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2115678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457200"/>
            <a:ext cx="7765321" cy="99474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6" y="1566240"/>
            <a:ext cx="3829503" cy="277716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0052" y="1566240"/>
            <a:ext cx="3820616" cy="277716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3492301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457201"/>
            <a:ext cx="7765321" cy="994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354" y="1566240"/>
            <a:ext cx="3659399" cy="617934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346" y="2184174"/>
            <a:ext cx="3830406" cy="215922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1502" y="1566240"/>
            <a:ext cx="3649166" cy="617934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184174"/>
            <a:ext cx="3821518" cy="215922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46931384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22787028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432149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457200"/>
            <a:ext cx="2949178" cy="1771650"/>
          </a:xfrm>
        </p:spPr>
        <p:txBody>
          <a:bodyPr anchor="b">
            <a:normAutofit/>
          </a:bodyPr>
          <a:lstStyle>
            <a:lvl1pPr>
              <a:defRPr sz="21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8548" y="457200"/>
            <a:ext cx="4642119" cy="3886200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7921" y="2228850"/>
            <a:ext cx="2949178" cy="2114549"/>
          </a:xfrm>
        </p:spPr>
        <p:txBody>
          <a:bodyPr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43781999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457200"/>
            <a:ext cx="4447330" cy="1771650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68603" y="569161"/>
            <a:ext cx="2441517" cy="3662279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5" y="2228850"/>
            <a:ext cx="4451213" cy="2114550"/>
          </a:xfrm>
        </p:spPr>
        <p:txBody>
          <a:bodyPr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3586134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3217030"/>
            <a:ext cx="7775673" cy="614516"/>
          </a:xfrm>
        </p:spPr>
        <p:txBody>
          <a:bodyPr anchor="b">
            <a:normAutofit/>
          </a:bodyPr>
          <a:lstStyle>
            <a:lvl1pPr>
              <a:defRPr sz="21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355" y="465991"/>
            <a:ext cx="7775673" cy="2534801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3831546"/>
            <a:ext cx="7774499" cy="511854"/>
          </a:xfrm>
        </p:spPr>
        <p:txBody>
          <a:bodyPr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12726529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57201"/>
            <a:ext cx="7765322" cy="2568644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3153615"/>
            <a:ext cx="7765321" cy="1194140"/>
          </a:xfrm>
        </p:spPr>
        <p:txBody>
          <a:bodyPr anchor="ctr"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69653575"/>
      </p:ext>
    </p:extLst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457200"/>
            <a:ext cx="6977064" cy="2244678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2707524"/>
            <a:ext cx="6564224" cy="320109"/>
          </a:xfrm>
        </p:spPr>
        <p:txBody>
          <a:bodyPr anchor="t">
            <a:normAutofit/>
          </a:bodyPr>
          <a:lstStyle>
            <a:lvl1pPr marL="0" indent="0" algn="r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5" y="3153616"/>
            <a:ext cx="7765322" cy="118978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1" name="TextBox 10"/>
          <p:cNvSpPr txBox="1"/>
          <p:nvPr/>
        </p:nvSpPr>
        <p:spPr>
          <a:xfrm>
            <a:off x="627459" y="55143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993467" y="222907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58496769"/>
      </p:ext>
    </p:extLst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1595207"/>
            <a:ext cx="7766495" cy="1883876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3487917"/>
            <a:ext cx="7765322" cy="855483"/>
          </a:xfrm>
        </p:spPr>
        <p:txBody>
          <a:bodyPr anchor="t"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03333873"/>
      </p:ext>
    </p:extLst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5" y="457201"/>
            <a:ext cx="7765322" cy="994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1566240"/>
            <a:ext cx="2474217" cy="617479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183718"/>
            <a:ext cx="2474217" cy="2159682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3658" y="1566240"/>
            <a:ext cx="2473919" cy="617478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3659" y="2183718"/>
            <a:ext cx="2474866" cy="2159682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1566240"/>
            <a:ext cx="2468408" cy="617478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2260" y="2183718"/>
            <a:ext cx="2468408" cy="2159682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20923560"/>
      </p:ext>
    </p:extLst>
  </p:cSld>
  <p:clrMapOvr>
    <a:masterClrMapping/>
  </p:clrMapOvr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457201"/>
            <a:ext cx="7765322" cy="994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7" y="3146924"/>
            <a:ext cx="2474216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5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19015" y="1724240"/>
            <a:ext cx="2205038" cy="1143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7" y="3579121"/>
            <a:ext cx="2474216" cy="764279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26" y="3146924"/>
            <a:ext cx="2474237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5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1724240"/>
            <a:ext cx="2197894" cy="1143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3579120"/>
            <a:ext cx="2475252" cy="764279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0067" y="3146924"/>
            <a:ext cx="2467425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5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14603" y="1724240"/>
            <a:ext cx="2199085" cy="1143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973" y="3579121"/>
            <a:ext cx="2470694" cy="764278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36207873"/>
      </p:ext>
    </p:extLst>
  </p:cSld>
  <p:clrMapOvr>
    <a:masterClrMapping/>
  </p:clrMapOvr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66593969"/>
      </p:ext>
    </p:extLst>
  </p:cSld>
  <p:clrMapOvr>
    <a:masterClrMapping/>
  </p:clrMapOvr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57200"/>
            <a:ext cx="1906993" cy="38862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6" y="457200"/>
            <a:ext cx="5744029" cy="38862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09448105"/>
      </p:ext>
    </p:extLst>
  </p:cSld>
  <p:clrMapOvr>
    <a:masterClrMapping/>
  </p:clrMapOvr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43318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8" name="Google Shape;88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7" y="457200"/>
            <a:ext cx="7765321" cy="9947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1572048"/>
            <a:ext cx="7765322" cy="2771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4412457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6" y="4412457"/>
            <a:ext cx="500464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4412457"/>
            <a:ext cx="56515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90811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</p:sldLayoutIdLst>
  <p:hf sldNum="0" hdr="0" ftr="0" dt="0"/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255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kedin.com/in/rakib-hasan-rahad" TargetMode="External"/><Relationship Id="rId2" Type="http://schemas.openxmlformats.org/officeDocument/2006/relationships/hyperlink" Target="mailto:rahadrakib4@gmail.com" TargetMode="External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E5244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6"/>
          <p:cNvSpPr txBox="1"/>
          <p:nvPr/>
        </p:nvSpPr>
        <p:spPr>
          <a:xfrm>
            <a:off x="1004675" y="1309650"/>
            <a:ext cx="71514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Automated YouTube Transcript Downloader</a:t>
            </a:r>
            <a:endParaRPr sz="4100" b="1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06" name="Google Shape;106;p26"/>
          <p:cNvSpPr txBox="1"/>
          <p:nvPr/>
        </p:nvSpPr>
        <p:spPr>
          <a:xfrm>
            <a:off x="996175" y="2421250"/>
            <a:ext cx="71514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rPr>
              <a:t>Efficiently Generate Transcripts from Multiple YouTube Videos</a:t>
            </a:r>
            <a:endParaRPr sz="1900">
              <a:solidFill>
                <a:schemeClr val="lt1"/>
              </a:solidFill>
              <a:latin typeface="Nunito Sans SemiBold"/>
              <a:ea typeface="Nunito Sans SemiBold"/>
              <a:cs typeface="Nunito Sans SemiBold"/>
              <a:sym typeface="Nunito Sans Semi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Contact Information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01332" y="1297022"/>
            <a:ext cx="3914598" cy="20544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800" b="1" dirty="0" err="1" smtClean="0">
                <a:effectLst/>
                <a:latin typeface="Arial" panose="020B0604020202020204" pitchFamily="34" charset="0"/>
              </a:rPr>
              <a:t>Rakib</a:t>
            </a:r>
            <a:r>
              <a:rPr lang="en-US" altLang="en-US" sz="1800" b="1" dirty="0" smtClean="0">
                <a:effectLst/>
                <a:latin typeface="Arial" panose="020B0604020202020204" pitchFamily="34" charset="0"/>
              </a:rPr>
              <a:t> Hasan </a:t>
            </a:r>
            <a:r>
              <a:rPr lang="en-US" altLang="en-US" sz="1800" b="1" dirty="0" err="1" smtClean="0">
                <a:effectLst/>
                <a:latin typeface="Arial" panose="020B0604020202020204" pitchFamily="34" charset="0"/>
              </a:rPr>
              <a:t>Rahad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800" b="1" dirty="0" smtClean="0">
                <a:effectLst/>
                <a:latin typeface="Arial" panose="020B0604020202020204" pitchFamily="34" charset="0"/>
                <a:hlinkClick r:id="rId2"/>
              </a:rPr>
              <a:t>rahadrakib4@gmail.com</a:t>
            </a:r>
            <a:r>
              <a:rPr lang="en-US" altLang="en-US" sz="1800" b="1" dirty="0" smtClean="0">
                <a:effectLst/>
                <a:latin typeface="Arial" panose="020B0604020202020204" pitchFamily="34" charset="0"/>
              </a:rPr>
              <a:t>	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Char char="•"/>
            </a:pPr>
            <a:r>
              <a:rPr lang="en-US" dirty="0" smtClean="0">
                <a:effectLst/>
                <a:hlinkClick r:id="rId3"/>
              </a:rPr>
              <a:t>www.linkedin.com/in/rakib-hasan-rahad</a:t>
            </a:r>
            <a:r>
              <a:rPr lang="en-US" dirty="0" smtClean="0"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8805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7"/>
          <p:cNvSpPr/>
          <p:nvPr/>
        </p:nvSpPr>
        <p:spPr>
          <a:xfrm>
            <a:off x="4485275" y="0"/>
            <a:ext cx="4658700" cy="5143500"/>
          </a:xfrm>
          <a:prstGeom prst="rect">
            <a:avLst/>
          </a:prstGeom>
          <a:solidFill>
            <a:srgbClr val="E4EB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7"/>
          <p:cNvSpPr/>
          <p:nvPr/>
        </p:nvSpPr>
        <p:spPr>
          <a:xfrm>
            <a:off x="704700" y="426075"/>
            <a:ext cx="7734600" cy="3639000"/>
          </a:xfrm>
          <a:prstGeom prst="rect">
            <a:avLst/>
          </a:prstGeom>
          <a:solidFill>
            <a:srgbClr val="3E5244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7"/>
          <p:cNvSpPr txBox="1"/>
          <p:nvPr/>
        </p:nvSpPr>
        <p:spPr>
          <a:xfrm>
            <a:off x="1071550" y="905625"/>
            <a:ext cx="3000000" cy="6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b="1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Introduction</a:t>
            </a:r>
            <a:endParaRPr sz="2800" b="1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14" name="Google Shape;114;p27"/>
          <p:cNvSpPr txBox="1"/>
          <p:nvPr/>
        </p:nvSpPr>
        <p:spPr>
          <a:xfrm>
            <a:off x="4485275" y="972625"/>
            <a:ext cx="3477300" cy="25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Problem Statement: Manually creating scripts from multiple video sources is time-consuming and often inconsistent.</a:t>
            </a: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Solution: Develop an automated system to generate accurate, cohesive, and well-structured scripts from multiple YouTube videos.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15" name="Google Shape;11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775" y="2393100"/>
            <a:ext cx="3714900" cy="2370600"/>
          </a:xfrm>
          <a:prstGeom prst="roundRect">
            <a:avLst>
              <a:gd name="adj" fmla="val 13262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8"/>
          <p:cNvSpPr/>
          <p:nvPr/>
        </p:nvSpPr>
        <p:spPr>
          <a:xfrm>
            <a:off x="7413900" y="0"/>
            <a:ext cx="1730100" cy="5143500"/>
          </a:xfrm>
          <a:prstGeom prst="rect">
            <a:avLst/>
          </a:prstGeom>
          <a:solidFill>
            <a:srgbClr val="E4EB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8"/>
          <p:cNvSpPr/>
          <p:nvPr/>
        </p:nvSpPr>
        <p:spPr>
          <a:xfrm>
            <a:off x="4485275" y="802775"/>
            <a:ext cx="3930600" cy="3056700"/>
          </a:xfrm>
          <a:prstGeom prst="rect">
            <a:avLst/>
          </a:prstGeom>
          <a:solidFill>
            <a:srgbClr val="3E5244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2" name="Google Shape;122;p28"/>
          <p:cNvCxnSpPr/>
          <p:nvPr/>
        </p:nvCxnSpPr>
        <p:spPr>
          <a:xfrm>
            <a:off x="893300" y="35925"/>
            <a:ext cx="0" cy="50673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3" name="Google Shape;123;p28"/>
          <p:cNvSpPr/>
          <p:nvPr/>
        </p:nvSpPr>
        <p:spPr>
          <a:xfrm>
            <a:off x="775700" y="923815"/>
            <a:ext cx="235200" cy="225600"/>
          </a:xfrm>
          <a:prstGeom prst="ellipse">
            <a:avLst/>
          </a:prstGeom>
          <a:solidFill>
            <a:srgbClr val="3E52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8"/>
          <p:cNvSpPr/>
          <p:nvPr/>
        </p:nvSpPr>
        <p:spPr>
          <a:xfrm>
            <a:off x="775700" y="2093690"/>
            <a:ext cx="235200" cy="225600"/>
          </a:xfrm>
          <a:prstGeom prst="ellipse">
            <a:avLst/>
          </a:prstGeom>
          <a:solidFill>
            <a:srgbClr val="3E52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8"/>
          <p:cNvSpPr/>
          <p:nvPr/>
        </p:nvSpPr>
        <p:spPr>
          <a:xfrm>
            <a:off x="775700" y="3240215"/>
            <a:ext cx="235200" cy="225600"/>
          </a:xfrm>
          <a:prstGeom prst="ellipse">
            <a:avLst/>
          </a:prstGeom>
          <a:solidFill>
            <a:srgbClr val="3E52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8"/>
          <p:cNvSpPr txBox="1"/>
          <p:nvPr/>
        </p:nvSpPr>
        <p:spPr>
          <a:xfrm>
            <a:off x="4950575" y="1468875"/>
            <a:ext cx="3000000" cy="15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Objectives</a:t>
            </a:r>
            <a:endParaRPr sz="2700" b="1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27" name="Google Shape;127;p28"/>
          <p:cNvSpPr txBox="1"/>
          <p:nvPr/>
        </p:nvSpPr>
        <p:spPr>
          <a:xfrm>
            <a:off x="1194175" y="805775"/>
            <a:ext cx="3134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Nunito Sans"/>
                <a:ea typeface="Nunito Sans"/>
                <a:cs typeface="Nunito Sans"/>
                <a:sym typeface="Nunito Sans"/>
              </a:rPr>
              <a:t>Create an automated system to fetch and process transcripts from YouTube videos.</a:t>
            </a:r>
            <a:endParaRPr sz="1800" b="1"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28" name="Google Shape;128;p28"/>
          <p:cNvSpPr txBox="1"/>
          <p:nvPr/>
        </p:nvSpPr>
        <p:spPr>
          <a:xfrm>
            <a:off x="1189300" y="1975650"/>
            <a:ext cx="31344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latin typeface="Nunito Sans"/>
                <a:ea typeface="Nunito Sans"/>
                <a:cs typeface="Nunito Sans"/>
                <a:sym typeface="Nunito Sans"/>
              </a:rPr>
              <a:t>Use YouTube Transcript API and Google Gemini API for advanced language processing.</a:t>
            </a:r>
            <a:endParaRPr sz="1700" b="1"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29" name="Google Shape;129;p28"/>
          <p:cNvSpPr txBox="1"/>
          <p:nvPr/>
        </p:nvSpPr>
        <p:spPr>
          <a:xfrm>
            <a:off x="1194175" y="3122175"/>
            <a:ext cx="31344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latin typeface="Nunito Sans"/>
                <a:ea typeface="Nunito Sans"/>
                <a:cs typeface="Nunito Sans"/>
                <a:sym typeface="Nunito Sans"/>
              </a:rPr>
              <a:t>Provide a user-friendly interface for inputting YouTube links and downloading transcripts.</a:t>
            </a:r>
            <a:endParaRPr sz="1700" b="1"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9"/>
          <p:cNvSpPr/>
          <p:nvPr/>
        </p:nvSpPr>
        <p:spPr>
          <a:xfrm>
            <a:off x="7413900" y="0"/>
            <a:ext cx="1730100" cy="5143500"/>
          </a:xfrm>
          <a:prstGeom prst="rect">
            <a:avLst/>
          </a:prstGeom>
          <a:solidFill>
            <a:srgbClr val="E4EB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9"/>
          <p:cNvSpPr/>
          <p:nvPr/>
        </p:nvSpPr>
        <p:spPr>
          <a:xfrm>
            <a:off x="4485275" y="802775"/>
            <a:ext cx="3930600" cy="3056700"/>
          </a:xfrm>
          <a:prstGeom prst="rect">
            <a:avLst/>
          </a:prstGeom>
          <a:solidFill>
            <a:srgbClr val="3E5244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6" name="Google Shape;136;p29"/>
          <p:cNvCxnSpPr/>
          <p:nvPr/>
        </p:nvCxnSpPr>
        <p:spPr>
          <a:xfrm>
            <a:off x="893300" y="35925"/>
            <a:ext cx="0" cy="50673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7" name="Google Shape;137;p29"/>
          <p:cNvSpPr/>
          <p:nvPr/>
        </p:nvSpPr>
        <p:spPr>
          <a:xfrm>
            <a:off x="775700" y="923815"/>
            <a:ext cx="235200" cy="225600"/>
          </a:xfrm>
          <a:prstGeom prst="ellipse">
            <a:avLst/>
          </a:prstGeom>
          <a:solidFill>
            <a:srgbClr val="3E52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9"/>
          <p:cNvSpPr/>
          <p:nvPr/>
        </p:nvSpPr>
        <p:spPr>
          <a:xfrm>
            <a:off x="775700" y="2550890"/>
            <a:ext cx="235200" cy="225600"/>
          </a:xfrm>
          <a:prstGeom prst="ellipse">
            <a:avLst/>
          </a:prstGeom>
          <a:solidFill>
            <a:srgbClr val="3E52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9"/>
          <p:cNvSpPr txBox="1"/>
          <p:nvPr/>
        </p:nvSpPr>
        <p:spPr>
          <a:xfrm>
            <a:off x="4950575" y="1468875"/>
            <a:ext cx="3000000" cy="15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Key Features</a:t>
            </a:r>
            <a:endParaRPr sz="2700" b="1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40" name="Google Shape;140;p29"/>
          <p:cNvSpPr txBox="1"/>
          <p:nvPr/>
        </p:nvSpPr>
        <p:spPr>
          <a:xfrm>
            <a:off x="1194175" y="805775"/>
            <a:ext cx="3099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Nunito Sans"/>
                <a:ea typeface="Nunito Sans"/>
                <a:cs typeface="Nunito Sans"/>
                <a:sym typeface="Nunito Sans"/>
              </a:rPr>
              <a:t>Multi-Video Input: Input up to 5 YouTube links.</a:t>
            </a:r>
            <a:endParaRPr sz="1800" b="1"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41" name="Google Shape;141;p29"/>
          <p:cNvSpPr txBox="1"/>
          <p:nvPr/>
        </p:nvSpPr>
        <p:spPr>
          <a:xfrm>
            <a:off x="1189300" y="2432850"/>
            <a:ext cx="30999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latin typeface="Nunito Sans"/>
                <a:ea typeface="Nunito Sans"/>
                <a:cs typeface="Nunito Sans"/>
                <a:sym typeface="Nunito Sans"/>
              </a:rPr>
              <a:t>Transcript API Integration: Fetch transcripts from YouTube videos.</a:t>
            </a:r>
            <a:endParaRPr sz="1700" b="1"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Implementation Steps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875225" y="1068282"/>
            <a:ext cx="6886693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 Input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Interface for YouTube links.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API Integration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Fetch transcripts using YouTube Transcript API.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Processing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Clean and preprocess transcripts.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NLP Analysis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Analyze and synthesize transcripts.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Script Generation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Generate a cohesive script.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Output and Review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Provide script for review and editing. </a:t>
            </a:r>
          </a:p>
        </p:txBody>
      </p:sp>
    </p:spTree>
    <p:extLst>
      <p:ext uri="{BB962C8B-B14F-4D97-AF65-F5344CB8AC3E}">
        <p14:creationId xmlns:p14="http://schemas.microsoft.com/office/powerpoint/2010/main" val="4162465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GUI Application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1700" y="1551467"/>
            <a:ext cx="8344620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Description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 simple Python GUI for inputting YouTube links and downloading transcripts as a text file.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Libraries Used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tkinter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youtube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-transcript-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api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03239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Demo - GUI Application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0" y="1225165"/>
            <a:ext cx="4130398" cy="301016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1468" y="1225165"/>
            <a:ext cx="4114432" cy="301016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11061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Additional Features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1700" y="1298685"/>
            <a:ext cx="779598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Error Handling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Basic error notifications.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Customization Options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Select output file location, advanced error handling, UI enhancements.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Further Development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Robust NLP techniques for transcript processing, combining transcripts into a cohesive document. </a:t>
            </a:r>
          </a:p>
        </p:txBody>
      </p:sp>
    </p:spTree>
    <p:extLst>
      <p:ext uri="{BB962C8B-B14F-4D97-AF65-F5344CB8AC3E}">
        <p14:creationId xmlns:p14="http://schemas.microsoft.com/office/powerpoint/2010/main" val="1572660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787188" y="1276062"/>
            <a:ext cx="7365093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Summary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Automated system for efficient transcript generation.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Benefits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Time-saving, improved script quality, user-friendly interface.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Future Work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Explore more advanced features and enhancements. </a:t>
            </a:r>
          </a:p>
        </p:txBody>
      </p:sp>
    </p:spTree>
    <p:extLst>
      <p:ext uri="{BB962C8B-B14F-4D97-AF65-F5344CB8AC3E}">
        <p14:creationId xmlns:p14="http://schemas.microsoft.com/office/powerpoint/2010/main" val="668941160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272</Words>
  <Application>Microsoft Office PowerPoint</Application>
  <PresentationFormat>On-screen Show (16:9)</PresentationFormat>
  <Paragraphs>36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Nunito Sans SemiBold</vt:lpstr>
      <vt:lpstr>Rockwell</vt:lpstr>
      <vt:lpstr>Nunito Sans</vt:lpstr>
      <vt:lpstr>Bookman Old Style</vt:lpstr>
      <vt:lpstr>Simple Light</vt:lpstr>
      <vt:lpstr>Damask</vt:lpstr>
      <vt:lpstr>PowerPoint Presentation</vt:lpstr>
      <vt:lpstr>PowerPoint Presentation</vt:lpstr>
      <vt:lpstr>PowerPoint Presentation</vt:lpstr>
      <vt:lpstr>PowerPoint Presentation</vt:lpstr>
      <vt:lpstr>Implementation Steps</vt:lpstr>
      <vt:lpstr>GUI Application</vt:lpstr>
      <vt:lpstr>Demo - GUI Application</vt:lpstr>
      <vt:lpstr>Additional Features</vt:lpstr>
      <vt:lpstr>Conclusion</vt:lpstr>
      <vt:lpstr>Contact Information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acer</dc:creator>
  <cp:lastModifiedBy>acer</cp:lastModifiedBy>
  <cp:revision>2</cp:revision>
  <dcterms:modified xsi:type="dcterms:W3CDTF">2024-06-10T16:22:17Z</dcterms:modified>
</cp:coreProperties>
</file>