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8d094a28_0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8d094a28_0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8d094a28_0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8d094a28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8d094a28_0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8d094a28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8d859942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8d85994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slide of deck!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8d859942_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8d859942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8f3a8753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8f3a875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8d859942_0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8d859942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8d859942_0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8d859942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8d859942_0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8d859942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8f4d2945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8f4d294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8d094a28_0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8d094a28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8f4d2945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8f4d2945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8d094a28_0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8d094a28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8d094a28_0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8d094a28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8d094a28_0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8d094a28_0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8d094a28_0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8d094a28_0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8d094a28_0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8d094a28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8d859942_0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8d859942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8d094a28_0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8d094a28_0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Google Shape;63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Google Shape;79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oo.gl/gj2sW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o.gl/Yz3Kx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btmash/vagrant-postgresql-clus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o.gl/wwiP3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Postgresql: Setting up one -&gt; many</a:t>
            </a:r>
            <a:endParaRPr/>
          </a:p>
        </p:txBody>
      </p: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Ashok Modi - Web App Builders - Feb 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databases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http://goo.gl/gj2sW8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i="1" lang="en" sz="3600"/>
              <a:t>sudo su - postgres</a:t>
            </a:r>
            <a:endParaRPr i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i="1" lang="en" sz="3600"/>
              <a:t>psql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CREATE DATABASE groundwork;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CREATE DATABASE blah WITH owner=username;</a:t>
            </a:r>
            <a:endParaRPr i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access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OTB, it supports local users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create a database user/role, there must be a system role to be able to access it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/etc/postgresql/POSTGRES_VERSION/main/postgresql.conf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listen_addresses = ‘*’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allows any server to try and connect to your db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Harden by placing behind firewall / internal network / iptables / ufw / ferm.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service postgresql restart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 tried to have multiple IPs in listen_addresses but that did not seem to work. The purpose of listen_address seems to be where to listen to connections. If someone has ideas, I am all ears.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access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/etc/postgresql/POSTGRESQL_VERSION/main/pg_hba.conf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DATABASE ROLE IP AUTH_TYPE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ghostdb_dev ghostdb 10.0.0.3 md5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service postgresql restart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Replace ‘host’ with local for system-only 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Replace ‘md5’ with peer if on system and don’t require additional password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major vars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max_connections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Max number of allowed database connections. Shouldn’t be too high or server can run out of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shared_buffers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Amount of memory dedicated to holding requests in kernel/cpu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15% - 25% of total memory dedicated to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effective_cache_size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Amount of memory dedicated to table indexes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50% - 75% of total memory dedicated to database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Biggest gains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work_mem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amt memory used for sorting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on a per-process basis. Can chew up memory if set too high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major vars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listen_addresses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interface to listen for connections (ie, set if you have multiple network cards)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leave alone or change to ‘*’ (and use hba_conf for granular control)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- what is it?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one database server has been pushed to its limits, you have 3 options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Scale Vertically (more powerful server, better drives, etc)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Scale Horizontally (add more servers)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(a) +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 is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 is useful because it can: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allow you to recover applications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offload queries to other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connect users to a database server based on their geological location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approaches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Built-in streaming replication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Software based (like pgpool2, bdr)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Primary-Replica (commonly Master-Slave)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Used for read-heavy infrastructure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Primary-Primary (commonly Master-Master)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Used for read-write-heavy infrastructure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Requires more setup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PostgreSQL supports both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Replication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streaming server replication,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http://goo.gl/Yz3Kx4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replication user on Primary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replication user connection in pg_hba.conf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up hot-standby settings on Primary and Replica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pg_basebackup -h 1.2.3.4 -D /var/lib/postgresql/9.2/main -U replicator -v -P -X stream</a:t>
            </a:r>
            <a:endParaRPr i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 X flag allowed for the data to be streamed over instead of being copied from the Write-Ahead Logs.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See http://goo.gl/xKsD3c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load balancing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Normally, need to place logic for load balancing queries into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proxy tools act as middle layer to allow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pgbouncer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Middleware to proxy request for database to correct server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ie. requests for database ‘one’ go to 1.2.3.4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requests for database ‘two’ go to 5.6.7.8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pgpool-II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Middleware to load balance SELECT queries between servers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ie. WRITE requests to go 1.2.3.4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READ requests flip between 1.2.3.4 and 5.6.7.8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do much more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Server replication, health checks,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pgpool-II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apt-get install pgpool2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/etc/pgpool2/pgpool.conf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list of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listen_addresses = ‘*’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load_balancing =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/etc/pgpool2/pg_hba.conf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up similar to db server but now with frontend web server IP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apps will want to try and create DB so user credential will require access to postgres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/etc/pgpool2/pool_passwd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File consists of username:hash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Used for actually connecting to 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hash is of the following format: ‘md5’ + md5(username + password)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Install single postgres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Setting up roles and databases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Important config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Install streaming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Install connection pool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“Application Cluster”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Ansible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Ansible/Vagrant demo setup of a cluster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https://github.com/btmash/vagrant-postgresql-cluster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am not really a PostgreSQL person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Officially played with PostgreSQL for 1 week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I’ve worked with MySQL for most of my life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Lots to cover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We’ll get through what we can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Will cover on Ubuntu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Replace ‘apt’ with ‘yum’ for centos, RHEL, fedora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not?</a:t>
            </a:r>
            <a:endParaRPr/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Less time consuming than DIY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Not easy to get started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How to scale?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Monetarily cheaper than hosted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Learn a lot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Can set up more interesting infrastructure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PostgreSQL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apt-get install postgresql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That’s it?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Not really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Server is now set up with the postgres user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PostgreSQL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role with (some or all of the) various privileges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CREATEDB allows creating databases (often used)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LOGIN is to log in (often)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REPLICATION is for creating replication servers (only for clusters)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SUPERUSER is for admin users (RARELY! Be careful!)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database with same name as role creates a default database user can log into.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psql -h 1.2.3.4 -U username DATABASE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Access particular database with username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do not provide DATABASE, psql will try to connect you to a database named ‘username’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\l (this is a lower case ‘L’)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Lists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\h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 help commands that start with \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\q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roles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http://goo.gl/wwiP3w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i="1" lang="en" sz="3600"/>
              <a:t>sudo su - postgres</a:t>
            </a:r>
            <a:endParaRPr i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i="1" lang="en" sz="3600"/>
              <a:t>psql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CREATE ROLE ‘username’ WITH PASSWORD ‘password’ CREATEDB;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CREATE ROLE replicator WITH PASSWORD ‘blahblah’ LOGIN REPLICATION;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