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i4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i4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i5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i5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i5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i5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i6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i6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i6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i6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i7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i7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i7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i7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i8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i8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i8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i8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i9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i9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i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i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i9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i9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i10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i10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i10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i10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i11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i1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i11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i11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i12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i12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i12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i12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i1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i1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i1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i1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i2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i2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i2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i2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i3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i3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i3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i3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i4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i4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log.vicmetcalfe.com/" TargetMode="External"/><Relationship Id="rId4" Type="http://schemas.openxmlformats.org/officeDocument/2006/relationships/hyperlink" Target="http://blog.vicmetcalfe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ev.mysql.com/doc/index.html" TargetMode="External"/><Relationship Id="rId4" Type="http://schemas.openxmlformats.org/officeDocument/2006/relationships/hyperlink" Target="http://dev.mysql.com/doc/index.html" TargetMode="External"/><Relationship Id="rId5" Type="http://schemas.openxmlformats.org/officeDocument/2006/relationships/hyperlink" Target="http://www.w3schools.com/sql/default.asp" TargetMode="External"/><Relationship Id="rId6" Type="http://schemas.openxmlformats.org/officeDocument/2006/relationships/hyperlink" Target="http://www.w3schools.com/sql/default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vicmetcalfe.com/adminer/" TargetMode="External"/><Relationship Id="rId4" Type="http://schemas.openxmlformats.org/officeDocument/2006/relationships/hyperlink" Target="http://www.mysql.com/downloads/mysql/" TargetMode="External"/><Relationship Id="rId5" Type="http://schemas.openxmlformats.org/officeDocument/2006/relationships/hyperlink" Target="http://dev.mysql.com/downloads/workbench/5.2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914400" y="3048000"/>
            <a:ext cx="8407400" cy="1295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MySQL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828800" y="4572000"/>
            <a:ext cx="6578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 20ii LAMP Track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200" y="1015975"/>
            <a:ext cx="3810000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Rows to Our Table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stores units of data in rows which live in tables.  Each row consists of one or more columns.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 are added to tables with the INSERT statement: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`vm_foo` (`name`) VALUES ('baz');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haven't specified the `id` column because it is set to auto increment and will count up from 1 for us.  Let's insert one more: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`vm_foo` (`name`) VALUES ('bar');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&amp; Foreign Keys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databases have a rule that all rows need to be unique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column or columns that make a row unique are defined as the row's primary key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with columns which refer to the primary keys of other tables are called foreign keys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own convention is to always have either an auto increment BIGINT or a UUID VARCHAR primary key colum called `id`. 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Querying Our Data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ask to see our data with a SELECT statement: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`vm_foo`;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id | name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rows in set (0.00 sec)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Querying Certain Rows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04450" y="1828800"/>
            <a:ext cx="9627275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add a WHERE clause to our SELECT statements to have the server only return certain rows: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`vm_foo` WHERE `id`=2;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id | name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row in set (0.00 sec)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Ordered Results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04800" y="1422375"/>
            <a:ext cx="9627275" cy="5946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get the results in order by adding an ORDER BY clause to your select statement: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`vm_foo` ORDER BY `name`;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id | name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rows in set (0.00 sec)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Only the Columns you Want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04450" y="1828800"/>
            <a:ext cx="9627275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far we've always used SELECT * which returns all columns.  We can list the columns we want to see instead of the star: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`name` FROM `vm_foo`;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+------+</a:t>
            </a:r>
            <a:b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name |</a:t>
            </a:r>
            <a:b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+------+</a:t>
            </a:r>
            <a:b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baz  |</a:t>
            </a:r>
            <a:b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bar  |</a:t>
            </a:r>
            <a:b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+------+</a:t>
            </a:r>
            <a:b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rows in set (0.00 sec)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Related Tables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rows in one column relate to rows in another column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include contacts at a company, or phone numbers belonging to a contact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create informal relationships by simply creating columns in related tables and calling them foreign keys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create formal relationships with foreign key constraints in our SQL 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Related Table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Here's how we might create a table related to `vm_foo`: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  TABLE IF NOT EXISTS `vm_bar` (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`id` SERIAL,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`title` VARCHAR(10),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`foo` BIGINT 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Data to our Related Table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We'll use a shorthand to insert a number of rows at once: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`vm_bar` (`title`, `foo`) VALUES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('Mr.',1), ('Mrs.',1), ('Ms.',1), ('Miss',1),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('Dr.',2),  ('PE',2), ('SE',2), ('GE',2);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Mixing Up Select Queries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04800" y="1117600"/>
            <a:ext cx="9619325" cy="66232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combine SELECT clauses for more specific results: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`id`,`title` from `vm_bar` WHERE `foo`=1 ORDER BY `title`;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id | title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+----+-------+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4 | Miss 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Mr.  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Mrs. 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3 | Ms.   |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+----+-------+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Vic Metcalfe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I've been programming for fun since 1983; professionally since 1988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ran a web hosting company from the late 1990's to the late 2000's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teach TUG Night School classes on Web technology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work as an independent consultant and programmer 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blog at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http://blog.vicmetcalfe.com/</a:t>
            </a:r>
            <a:endParaRPr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08425" y="309150"/>
            <a:ext cx="9619325" cy="13492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results from more than one table at a time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08425" y="1836800"/>
            <a:ext cx="9619325" cy="5568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SQL querying more than one table at once is called a JOIN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simplest joins are implied by listing more than one table in the query, and identifying the relationship in the WHERE clause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04800" y="101600"/>
            <a:ext cx="9619325" cy="9855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 JOIN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04800" y="812800"/>
            <a:ext cx="9619325" cy="68778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`vm_foo`,`vm_bar` WHERE `vm_foo`.`id`=`vm_bar`.`foo`;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+----+------+----+-------+------+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id | name | id | title | foo 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+----+------+----+-------+------+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  1 | Mr.   |    1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  2 | Mrs.  |    1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  3 | Ms.   |    1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  4 | Miss  |    1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  5 | Dr.   |    2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  6 | PE    |    2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  7 | SE    |    2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  8 | GE    |    2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+----+------+----+-------+------+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04800" y="101600"/>
            <a:ext cx="9619325" cy="9855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Expressed more "correctly":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04800" y="711175"/>
            <a:ext cx="9619325" cy="68778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`vm_foo` JOIN `vm_bar` ON `vm_foo`.`id`=`vm_bar`.`foo`;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+----+------+----+-------+------+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id | name | id | title | foo 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+----+------+----+-------+------+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  1 | Mr.   |    1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  2 | Mrs.  |    1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  3 | Ms.   |    1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1 | baz  |  4 | Miss  |    1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  5 | Dr.   |    2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  6 | PE    |    2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  7 | SE    |    2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  2 | bar  |  8 | GE    |    2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+----+------+----+-------+------+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Functions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functions summarize query results.  They can be used for things like adding together column values, or counting the number of returned rows.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these: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FROM `vm_foo`;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SUM(`id`) FROM `vm_foo`;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Grouping Aggregate Results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`vm_foo`.`name`, COUNT(*) FROM `vm_foo` JOIN `vm_bar` ON `vm_foo`.`id`=`vm_bar`.`foo` GROUP BY `vm_foo`.`id`;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+------+----------+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name | COUNT(*)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+------+----------+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baz  |        4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 bar  |        4 |</a:t>
            </a:r>
            <a:b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+------+----------+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Updating Row Data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statements use WHERE clauses just like SELECT statements: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`vm_foo` SET `name`='bobo' WHERE `id`=1;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`vm_bar` SET `foo`=1 WHERE `title`='Dr.';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Forward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find MySQL docs here: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http://dev.mysql.com/doc/index.html</a:t>
            </a:r>
            <a:endParaRPr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W3Schools offers a great SQL tutorial here: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http://www.w3schools.com/sql/default.asp</a:t>
            </a:r>
            <a:endParaRPr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for joining me in this introduction to MySQL! 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MySQL?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Relational Database Management System (RDBMS)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Free, Open-Source Software from Oracle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popular database on the planet: Powers Facebook, Wikipedia, Wordpress, many more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Ubiquitous -  it runs on everything from mobile devices up to large database server clusers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SQL?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is the most popular language for talking to RDBMS's like MySQL; other query languages have not gained wide acceptance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Stands for Structured Query Language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version was SEQUEL for Structured English QUEry Language, and SQL is still often pronounced "Sequel" 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Access to Play with MySQL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presentation I've set up a database we can all share.  Please prefix the tables you play with using your initials.  You can log into this database here: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http://vicmetcalfe.com/adminer/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 ID and Password will be provided at the session.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you're viewing these slides outside of the session you should probably download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MySQL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MySQL Workbench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your desktop and work from there.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Information is Organized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0" y="1219200"/>
            <a:ext cx="6273800" cy="39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/>
        </p:nvSpPr>
        <p:spPr>
          <a:xfrm>
            <a:off x="1024800" y="5182800"/>
            <a:ext cx="8775750" cy="21899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session we're using my server at vicmetcalfe.com, and we're sharing a database called 'tec'.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MySQL Databases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session we have a database pre-created for our use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Normally you would use this SQL statement: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`foo`;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(Creates a database called foo)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to create a user with permission to use our new database: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GRANT ALL ON `foo`.* TO 'someuser'@'somehost' IDENTIFIED BY 'somepass';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MySQL Tables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Databases store tables, so now that we have a database we need to define a table to store data in it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Here's an SQL statement to create a table: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6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`vm_foo` (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6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`id` BIGINT UNSIGNED NOT NULL 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AUTO_INCREMENT UNIQUE,</a:t>
            </a:r>
            <a:b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`name` VARCHAR(100));</a:t>
            </a:r>
            <a:b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I've prefixed the table name with my initials (vm) and an underscore so that we can share the same database in the session.  Please use your initials. 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Column Types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BIGINT and VARCHAR(100) define the type of data stored in that column of our table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BIGINT is an integer that can be really large.  Unsigned BIGINT columns can be up to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18,446,744,073,709,551,615 (about 18 and a half Quintillion!)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VARCHAR defines variable length character columns.  The number in parenthesis is the maximum length of the column which can be up to 255 characters.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defines plenty of other useful column types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