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84" r:id="rId4"/>
    <p:sldId id="280" r:id="rId5"/>
    <p:sldId id="276" r:id="rId6"/>
    <p:sldId id="286" r:id="rId7"/>
    <p:sldId id="288" r:id="rId8"/>
    <p:sldId id="291" r:id="rId9"/>
    <p:sldId id="281" r:id="rId10"/>
    <p:sldId id="279" r:id="rId11"/>
    <p:sldId id="271" r:id="rId12"/>
    <p:sldId id="272" r:id="rId13"/>
    <p:sldId id="269" r:id="rId14"/>
    <p:sldId id="268" r:id="rId15"/>
    <p:sldId id="273" r:id="rId16"/>
    <p:sldId id="282" r:id="rId17"/>
    <p:sldId id="283" r:id="rId18"/>
    <p:sldId id="289" r:id="rId19"/>
    <p:sldId id="285" r:id="rId20"/>
    <p:sldId id="278" r:id="rId21"/>
    <p:sldId id="277" r:id="rId22"/>
    <p:sldId id="292" r:id="rId23"/>
    <p:sldId id="293" r:id="rId24"/>
    <p:sldId id="261" r:id="rId25"/>
    <p:sldId id="259" r:id="rId26"/>
    <p:sldId id="258" r:id="rId27"/>
    <p:sldId id="275" r:id="rId28"/>
    <p:sldId id="260" r:id="rId2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35B56-B04A-ABD7-3E25-8C04CBBEE032}" v="654" dt="2023-07-25T07:50:11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6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  <a:ea typeface="Calibri Light"/>
                <a:cs typeface="Calibri Light"/>
              </a:rPr>
              <a:t>Mock UI Presentation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3C5A9F6D-8D6C-6DE3-A210-4D4E68FAF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23112"/>
            <a:ext cx="7188199" cy="4408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1AF22E-C092-8290-57AA-B740B1619010}"/>
              </a:ext>
            </a:extLst>
          </p:cNvPr>
          <p:cNvSpPr txBox="1"/>
          <p:nvPr/>
        </p:nvSpPr>
        <p:spPr>
          <a:xfrm>
            <a:off x="8205304" y="1027043"/>
            <a:ext cx="388730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Times New Roman"/>
                <a:ea typeface="Calibri"/>
                <a:cs typeface="Calibri"/>
              </a:rPr>
              <a:t>Presented by - </a:t>
            </a: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1905048 – Md. Al-Amin Sany</a:t>
            </a:r>
          </a:p>
          <a:p>
            <a:endParaRPr lang="en-GB" dirty="0">
              <a:latin typeface="Times New Roman"/>
              <a:ea typeface="Calibri"/>
              <a:cs typeface="Calibri"/>
            </a:endParaRP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Group Members -</a:t>
            </a: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1905038</a:t>
            </a: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1905042</a:t>
            </a: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1905046</a:t>
            </a: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1905047</a:t>
            </a:r>
          </a:p>
          <a:p>
            <a:r>
              <a:rPr lang="en-GB" dirty="0">
                <a:latin typeface="Times New Roman"/>
                <a:ea typeface="Calibri"/>
                <a:cs typeface="Calibri"/>
              </a:rPr>
              <a:t>1905052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4E05C-9460-FB96-4580-7AF355FE8FE0}"/>
              </a:ext>
            </a:extLst>
          </p:cNvPr>
          <p:cNvSpPr txBox="1"/>
          <p:nvPr/>
        </p:nvSpPr>
        <p:spPr>
          <a:xfrm>
            <a:off x="5010150" y="3486149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79E48770-0737-8219-9CD6-85A1B1C0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3" y="247586"/>
            <a:ext cx="9755808" cy="647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7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7CC8911-84B3-5167-0616-1EE2BFAF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87" y="41524"/>
            <a:ext cx="10319025" cy="67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5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F5D3DA89-9526-238C-931F-C28BDFBD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96" y="174046"/>
            <a:ext cx="10020851" cy="65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9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EE3EDFF7-5406-D95A-A308-3B743D20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35" y="96742"/>
            <a:ext cx="10142329" cy="66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B6BFD881-B3B9-CF8A-B2E0-4C924E85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47" y="85698"/>
            <a:ext cx="10186504" cy="66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5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3088ABF-37D6-C30A-E9A7-97DE9054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35" y="62360"/>
            <a:ext cx="10230677" cy="67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4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257AB732-6DE0-C22F-5DA1-F6F8FC36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2" y="104022"/>
            <a:ext cx="9987720" cy="66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39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F6B7081C-AAEF-A444-511D-49634FE1A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13" y="137151"/>
            <a:ext cx="9766851" cy="64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7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9BFD8F6D-EEE4-2F20-8057-7FB7ECA9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96" y="181326"/>
            <a:ext cx="9755808" cy="647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87D1175B-2FE3-F9D2-4F48-45D5CEB8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87" y="80672"/>
            <a:ext cx="10076068" cy="66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6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C7AD23FD-286D-8B9A-E10D-E83D1E2B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92" y="2421"/>
            <a:ext cx="10363198" cy="68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03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4B93FE89-D0CE-9A5A-9C33-658F2D99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87" y="52567"/>
            <a:ext cx="10319026" cy="68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0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 descr="A screenshot of a chat&#10;&#10;Description automatically generated">
            <a:extLst>
              <a:ext uri="{FF2B5EF4-FFF2-40B4-BE49-F238E27FC236}">
                <a16:creationId xmlns:a16="http://schemas.microsoft.com/office/drawing/2014/main" id="{B10C173A-0F6B-550D-B5B5-4D87A72B4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5" y="30480"/>
            <a:ext cx="10341113" cy="67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4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C4994E5-6CD2-285A-3002-9DF9CC0E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48" y="200495"/>
            <a:ext cx="9689547" cy="63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6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urse&#10;&#10;Description automatically generated">
            <a:extLst>
              <a:ext uri="{FF2B5EF4-FFF2-40B4-BE49-F238E27FC236}">
                <a16:creationId xmlns:a16="http://schemas.microsoft.com/office/drawing/2014/main" id="{EDB40F45-8D7D-4A21-D935-082D3126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48" y="318219"/>
            <a:ext cx="9689547" cy="6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2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61389F7-4D80-205E-0D1D-C89E17B2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61" y="135889"/>
            <a:ext cx="9899373" cy="6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16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52A979D-1574-9F76-3C17-E04152F5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31" y="146933"/>
            <a:ext cx="9866243" cy="65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10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 screenshot of a forum&#10;&#10;Description automatically generated">
            <a:extLst>
              <a:ext uri="{FF2B5EF4-FFF2-40B4-BE49-F238E27FC236}">
                <a16:creationId xmlns:a16="http://schemas.microsoft.com/office/drawing/2014/main" id="{68325475-0CF3-DD1D-BA2B-689467BB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0" y="91715"/>
            <a:ext cx="10131287" cy="67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1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54B4311-BAAA-68D3-8E27-796C6EF8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8993"/>
            <a:ext cx="9866243" cy="65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56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09A743-61F0-CD9F-6119-F4F10D30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35" y="80672"/>
            <a:ext cx="9987720" cy="66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2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E5773A6E-F523-FD85-124E-4C2EB44D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34" y="157977"/>
            <a:ext cx="9755808" cy="64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6412118F-D7E5-E823-581E-20F19C56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80" y="41525"/>
            <a:ext cx="10076069" cy="66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6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F14800A5-8CB3-FA1A-BFB6-3262B2DA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4" y="81934"/>
            <a:ext cx="10285894" cy="68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6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CBEBFC39-BB91-152C-041E-067FC044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39" y="92977"/>
            <a:ext cx="9921459" cy="65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9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FD37792C-30FA-7B9C-93DC-C28BB82F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39" y="170282"/>
            <a:ext cx="9899373" cy="657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6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B471017-B124-19A5-9DE6-BF678B32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74" y="113803"/>
            <a:ext cx="9777895" cy="64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5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6B5F8EF8-3AE0-BCDF-370A-4DE4D99C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13" y="203412"/>
            <a:ext cx="9722678" cy="645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9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Mock UI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223</cp:revision>
  <dcterms:created xsi:type="dcterms:W3CDTF">2023-07-25T06:55:37Z</dcterms:created>
  <dcterms:modified xsi:type="dcterms:W3CDTF">2023-07-25T07:50:21Z</dcterms:modified>
</cp:coreProperties>
</file>