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57" r:id="rId5"/>
    <p:sldId id="271" r:id="rId6"/>
    <p:sldId id="258" r:id="rId7"/>
    <p:sldId id="259" r:id="rId8"/>
    <p:sldId id="260" r:id="rId9"/>
    <p:sldId id="273" r:id="rId10"/>
    <p:sldId id="272" r:id="rId11"/>
    <p:sldId id="261" r:id="rId12"/>
    <p:sldId id="274" r:id="rId13"/>
    <p:sldId id="264" r:id="rId14"/>
    <p:sldId id="262" r:id="rId15"/>
    <p:sldId id="265" r:id="rId16"/>
    <p:sldId id="266" r:id="rId17"/>
    <p:sldId id="267" r:id="rId18"/>
    <p:sldId id="268" r:id="rId19"/>
    <p:sldId id="269" r:id="rId20"/>
    <p:sldId id="270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649F2-0744-4059-B198-952429E3C49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DE2064-C849-4491-96C6-3FAA40A8184F}">
      <dgm:prSet phldrT="[Text]"/>
      <dgm:spPr/>
      <dgm:t>
        <a:bodyPr/>
        <a:lstStyle/>
        <a:p>
          <a:r>
            <a:rPr lang="en-US" dirty="0" smtClean="0"/>
            <a:t>Variable &amp; Data Types</a:t>
          </a:r>
          <a:endParaRPr lang="en-US" dirty="0"/>
        </a:p>
      </dgm:t>
    </dgm:pt>
    <dgm:pt modelId="{492AE8B8-6D3E-4266-B7C0-01F6C8A92177}" type="parTrans" cxnId="{0603F75E-2162-4809-B3E4-40143FDC8636}">
      <dgm:prSet/>
      <dgm:spPr/>
      <dgm:t>
        <a:bodyPr/>
        <a:lstStyle/>
        <a:p>
          <a:endParaRPr lang="en-US"/>
        </a:p>
      </dgm:t>
    </dgm:pt>
    <dgm:pt modelId="{65DEDE1B-DABF-40EE-8A65-0BEB269B4368}" type="sibTrans" cxnId="{0603F75E-2162-4809-B3E4-40143FDC8636}">
      <dgm:prSet/>
      <dgm:spPr/>
      <dgm:t>
        <a:bodyPr/>
        <a:lstStyle/>
        <a:p>
          <a:endParaRPr lang="en-US"/>
        </a:p>
      </dgm:t>
    </dgm:pt>
    <dgm:pt modelId="{E28F3113-C101-4A83-AA11-7A6880E73C7B}">
      <dgm:prSet phldrT="[Text]"/>
      <dgm:spPr/>
      <dgm:t>
        <a:bodyPr/>
        <a:lstStyle/>
        <a:p>
          <a:r>
            <a:rPr lang="en-US" dirty="0" smtClean="0"/>
            <a:t>Operators</a:t>
          </a:r>
          <a:endParaRPr lang="en-US" dirty="0"/>
        </a:p>
      </dgm:t>
    </dgm:pt>
    <dgm:pt modelId="{FDED3FE7-8BA7-4A4C-BC2E-9C873A1502E2}" type="parTrans" cxnId="{AA147DEF-0370-4D80-AC2D-39170AF61AA1}">
      <dgm:prSet/>
      <dgm:spPr/>
      <dgm:t>
        <a:bodyPr/>
        <a:lstStyle/>
        <a:p>
          <a:endParaRPr lang="en-US"/>
        </a:p>
      </dgm:t>
    </dgm:pt>
    <dgm:pt modelId="{52B727E9-F6BD-43D8-8ACD-10E9CD0FF205}" type="sibTrans" cxnId="{AA147DEF-0370-4D80-AC2D-39170AF61AA1}">
      <dgm:prSet/>
      <dgm:spPr/>
      <dgm:t>
        <a:bodyPr/>
        <a:lstStyle/>
        <a:p>
          <a:endParaRPr lang="en-US"/>
        </a:p>
      </dgm:t>
    </dgm:pt>
    <dgm:pt modelId="{371CCC51-D848-4EF8-8A7B-3D1C1AC3AE0C}">
      <dgm:prSet phldrT="[Text]"/>
      <dgm:spPr/>
      <dgm:t>
        <a:bodyPr/>
        <a:lstStyle/>
        <a:p>
          <a:r>
            <a:rPr lang="en-US" smtClean="0"/>
            <a:t>Introduction</a:t>
          </a:r>
          <a:endParaRPr lang="en-US" dirty="0"/>
        </a:p>
      </dgm:t>
    </dgm:pt>
    <dgm:pt modelId="{2A9B7D3A-9972-40F6-B837-0CD5805BBD24}" type="parTrans" cxnId="{1EE60E20-657D-4F5D-9A53-C92435F93B65}">
      <dgm:prSet/>
      <dgm:spPr/>
      <dgm:t>
        <a:bodyPr/>
        <a:lstStyle/>
        <a:p>
          <a:endParaRPr lang="en-US"/>
        </a:p>
      </dgm:t>
    </dgm:pt>
    <dgm:pt modelId="{96A62B56-E476-4373-9C1A-7769A9F1D563}" type="sibTrans" cxnId="{1EE60E20-657D-4F5D-9A53-C92435F93B65}">
      <dgm:prSet/>
      <dgm:spPr/>
      <dgm:t>
        <a:bodyPr/>
        <a:lstStyle/>
        <a:p>
          <a:endParaRPr lang="en-US"/>
        </a:p>
      </dgm:t>
    </dgm:pt>
    <dgm:pt modelId="{5A3F9EE3-297F-41BC-ACD6-E5DB23B07609}">
      <dgm:prSet phldrT="[Text]"/>
      <dgm:spPr/>
      <dgm:t>
        <a:bodyPr/>
        <a:lstStyle/>
        <a:p>
          <a:r>
            <a:rPr lang="en-US" dirty="0" smtClean="0"/>
            <a:t>Statements</a:t>
          </a:r>
          <a:endParaRPr lang="en-US" dirty="0"/>
        </a:p>
      </dgm:t>
    </dgm:pt>
    <dgm:pt modelId="{8BD07561-5371-43D6-854D-46F3F061CE4E}" type="parTrans" cxnId="{A357AF6A-C1B2-40C8-8F48-A2B6E37188E9}">
      <dgm:prSet/>
      <dgm:spPr/>
      <dgm:t>
        <a:bodyPr/>
        <a:lstStyle/>
        <a:p>
          <a:endParaRPr lang="en-US"/>
        </a:p>
      </dgm:t>
    </dgm:pt>
    <dgm:pt modelId="{A54CCC0E-A473-4F21-9603-FC9E1109E881}" type="sibTrans" cxnId="{A357AF6A-C1B2-40C8-8F48-A2B6E37188E9}">
      <dgm:prSet/>
      <dgm:spPr/>
      <dgm:t>
        <a:bodyPr/>
        <a:lstStyle/>
        <a:p>
          <a:endParaRPr lang="en-US"/>
        </a:p>
      </dgm:t>
    </dgm:pt>
    <dgm:pt modelId="{4D989076-282E-490E-9107-81738BA91F25}">
      <dgm:prSet phldrT="[Text]"/>
      <dgm:spPr/>
      <dgm:t>
        <a:bodyPr/>
        <a:lstStyle/>
        <a:p>
          <a:r>
            <a:rPr lang="en-US" dirty="0" smtClean="0"/>
            <a:t>Object</a:t>
          </a:r>
        </a:p>
      </dgm:t>
    </dgm:pt>
    <dgm:pt modelId="{4AC3EFCB-355B-4FAF-AFFC-B6FDA414533A}" type="parTrans" cxnId="{569FD086-FCC4-4FCD-B0AA-89B12DAA3EB6}">
      <dgm:prSet/>
      <dgm:spPr/>
      <dgm:t>
        <a:bodyPr/>
        <a:lstStyle/>
        <a:p>
          <a:endParaRPr lang="en-US"/>
        </a:p>
      </dgm:t>
    </dgm:pt>
    <dgm:pt modelId="{458055A7-E982-48FA-9ADD-8A6960547D2E}" type="sibTrans" cxnId="{569FD086-FCC4-4FCD-B0AA-89B12DAA3EB6}">
      <dgm:prSet/>
      <dgm:spPr/>
      <dgm:t>
        <a:bodyPr/>
        <a:lstStyle/>
        <a:p>
          <a:endParaRPr lang="en-US"/>
        </a:p>
      </dgm:t>
    </dgm:pt>
    <dgm:pt modelId="{35B73DE4-079E-4B4A-8E4D-7E0381A55C35}" type="pres">
      <dgm:prSet presAssocID="{91D649F2-0744-4059-B198-952429E3C49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684C9B-A86F-4B91-8AF2-3A6609C793FF}" type="pres">
      <dgm:prSet presAssocID="{91D649F2-0744-4059-B198-952429E3C499}" presName="dummyMaxCanvas" presStyleCnt="0">
        <dgm:presLayoutVars/>
      </dgm:prSet>
      <dgm:spPr/>
    </dgm:pt>
    <dgm:pt modelId="{455B54F1-4C92-403C-84B1-773C170D586E}" type="pres">
      <dgm:prSet presAssocID="{91D649F2-0744-4059-B198-952429E3C49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19B1-F225-4A93-B512-06896EF48871}" type="pres">
      <dgm:prSet presAssocID="{91D649F2-0744-4059-B198-952429E3C49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D6550-729C-47DD-9AFD-89BC7949E632}" type="pres">
      <dgm:prSet presAssocID="{91D649F2-0744-4059-B198-952429E3C49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4AAAA-7946-4B6A-940E-1587BE73884F}" type="pres">
      <dgm:prSet presAssocID="{91D649F2-0744-4059-B198-952429E3C49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6F47A-C1F9-4E47-A0C6-3B1428C816E8}" type="pres">
      <dgm:prSet presAssocID="{91D649F2-0744-4059-B198-952429E3C49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E1AD9-098C-40A2-BFD6-A279D3B4286E}" type="pres">
      <dgm:prSet presAssocID="{91D649F2-0744-4059-B198-952429E3C49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949BD-A995-445C-8CB8-7595001D627E}" type="pres">
      <dgm:prSet presAssocID="{91D649F2-0744-4059-B198-952429E3C49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3E3CB-9C79-4C5B-A426-82B0F773B133}" type="pres">
      <dgm:prSet presAssocID="{91D649F2-0744-4059-B198-952429E3C49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02763-47D0-41B1-8E12-77ABA91D9B3F}" type="pres">
      <dgm:prSet presAssocID="{91D649F2-0744-4059-B198-952429E3C49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B7508-3CD5-4A79-9C45-BF0FECA9A6E3}" type="pres">
      <dgm:prSet presAssocID="{91D649F2-0744-4059-B198-952429E3C49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A93BB-8EA2-42A3-8EEE-2008F4C35A1E}" type="pres">
      <dgm:prSet presAssocID="{91D649F2-0744-4059-B198-952429E3C49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9B9FD-C2B7-4ED4-BCFB-AB44D0CAC3B6}" type="pres">
      <dgm:prSet presAssocID="{91D649F2-0744-4059-B198-952429E3C49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649E4-BF60-4D9F-9F9C-387FF1E88161}" type="pres">
      <dgm:prSet presAssocID="{91D649F2-0744-4059-B198-952429E3C49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C5CF7-0D90-4018-B533-A2209E449EFE}" type="pres">
      <dgm:prSet presAssocID="{91D649F2-0744-4059-B198-952429E3C49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F49A22-5D31-4C12-B7AC-B7CE90390E22}" type="presOf" srcId="{E28F3113-C101-4A83-AA11-7A6880E73C7B}" destId="{8729B9FD-C2B7-4ED4-BCFB-AB44D0CAC3B6}" srcOrd="1" destOrd="0" presId="urn:microsoft.com/office/officeart/2005/8/layout/vProcess5"/>
    <dgm:cxn modelId="{6189D63A-12F9-4A86-94E2-B4E51DE65A46}" type="presOf" srcId="{92DE2064-C849-4491-96C6-3FAA40A8184F}" destId="{D64E19B1-F225-4A93-B512-06896EF48871}" srcOrd="0" destOrd="0" presId="urn:microsoft.com/office/officeart/2005/8/layout/vProcess5"/>
    <dgm:cxn modelId="{A357AF6A-C1B2-40C8-8F48-A2B6E37188E9}" srcId="{91D649F2-0744-4059-B198-952429E3C499}" destId="{5A3F9EE3-297F-41BC-ACD6-E5DB23B07609}" srcOrd="3" destOrd="0" parTransId="{8BD07561-5371-43D6-854D-46F3F061CE4E}" sibTransId="{A54CCC0E-A473-4F21-9603-FC9E1109E881}"/>
    <dgm:cxn modelId="{5C695390-E4F3-4EFF-AB1B-634D508F214A}" type="presOf" srcId="{A54CCC0E-A473-4F21-9603-FC9E1109E881}" destId="{10902763-47D0-41B1-8E12-77ABA91D9B3F}" srcOrd="0" destOrd="0" presId="urn:microsoft.com/office/officeart/2005/8/layout/vProcess5"/>
    <dgm:cxn modelId="{00992114-E512-4D1D-85AA-3EA96EF92073}" type="presOf" srcId="{92DE2064-C849-4491-96C6-3FAA40A8184F}" destId="{F91A93BB-8EA2-42A3-8EEE-2008F4C35A1E}" srcOrd="1" destOrd="0" presId="urn:microsoft.com/office/officeart/2005/8/layout/vProcess5"/>
    <dgm:cxn modelId="{569FD086-FCC4-4FCD-B0AA-89B12DAA3EB6}" srcId="{91D649F2-0744-4059-B198-952429E3C499}" destId="{4D989076-282E-490E-9107-81738BA91F25}" srcOrd="4" destOrd="0" parTransId="{4AC3EFCB-355B-4FAF-AFFC-B6FDA414533A}" sibTransId="{458055A7-E982-48FA-9ADD-8A6960547D2E}"/>
    <dgm:cxn modelId="{C279E1C8-7C26-4618-9E92-EBF4944D5DB3}" type="presOf" srcId="{371CCC51-D848-4EF8-8A7B-3D1C1AC3AE0C}" destId="{FD8B7508-3CD5-4A79-9C45-BF0FECA9A6E3}" srcOrd="1" destOrd="0" presId="urn:microsoft.com/office/officeart/2005/8/layout/vProcess5"/>
    <dgm:cxn modelId="{E516D2C9-A7E3-4216-A06B-4EE691C46631}" type="presOf" srcId="{91D649F2-0744-4059-B198-952429E3C499}" destId="{35B73DE4-079E-4B4A-8E4D-7E0381A55C35}" srcOrd="0" destOrd="0" presId="urn:microsoft.com/office/officeart/2005/8/layout/vProcess5"/>
    <dgm:cxn modelId="{93E70CA4-24F6-4B9C-AE91-492D2B79D1C5}" type="presOf" srcId="{5A3F9EE3-297F-41BC-ACD6-E5DB23B07609}" destId="{E36649E4-BF60-4D9F-9F9C-387FF1E88161}" srcOrd="1" destOrd="0" presId="urn:microsoft.com/office/officeart/2005/8/layout/vProcess5"/>
    <dgm:cxn modelId="{FBD096CB-1C01-46CF-8B0A-472FBB133643}" type="presOf" srcId="{96A62B56-E476-4373-9C1A-7769A9F1D563}" destId="{291E1AD9-098C-40A2-BFD6-A279D3B4286E}" srcOrd="0" destOrd="0" presId="urn:microsoft.com/office/officeart/2005/8/layout/vProcess5"/>
    <dgm:cxn modelId="{206C44C1-5F78-4F08-99CC-D6CA0854C5FE}" type="presOf" srcId="{E28F3113-C101-4A83-AA11-7A6880E73C7B}" destId="{BFFD6550-729C-47DD-9AFD-89BC7949E632}" srcOrd="0" destOrd="0" presId="urn:microsoft.com/office/officeart/2005/8/layout/vProcess5"/>
    <dgm:cxn modelId="{6D6D1D27-0EC7-4E5D-B953-41B5237E0C40}" type="presOf" srcId="{52B727E9-F6BD-43D8-8ACD-10E9CD0FF205}" destId="{9233E3CB-9C79-4C5B-A426-82B0F773B133}" srcOrd="0" destOrd="0" presId="urn:microsoft.com/office/officeart/2005/8/layout/vProcess5"/>
    <dgm:cxn modelId="{2D4D9953-BF72-4F28-8FCA-A4CC423C9700}" type="presOf" srcId="{5A3F9EE3-297F-41BC-ACD6-E5DB23B07609}" destId="{0CB4AAAA-7946-4B6A-940E-1587BE73884F}" srcOrd="0" destOrd="0" presId="urn:microsoft.com/office/officeart/2005/8/layout/vProcess5"/>
    <dgm:cxn modelId="{946599FD-8772-40A4-A9C5-EAEC31D0F944}" type="presOf" srcId="{4D989076-282E-490E-9107-81738BA91F25}" destId="{C8AC5CF7-0D90-4018-B533-A2209E449EFE}" srcOrd="1" destOrd="0" presId="urn:microsoft.com/office/officeart/2005/8/layout/vProcess5"/>
    <dgm:cxn modelId="{CA54FF91-B220-47B4-BD45-A365DC43D3F3}" type="presOf" srcId="{4D989076-282E-490E-9107-81738BA91F25}" destId="{9686F47A-C1F9-4E47-A0C6-3B1428C816E8}" srcOrd="0" destOrd="0" presId="urn:microsoft.com/office/officeart/2005/8/layout/vProcess5"/>
    <dgm:cxn modelId="{B8B2A1A9-08AE-4B2A-AB6F-96A7097666A8}" type="presOf" srcId="{371CCC51-D848-4EF8-8A7B-3D1C1AC3AE0C}" destId="{455B54F1-4C92-403C-84B1-773C170D586E}" srcOrd="0" destOrd="0" presId="urn:microsoft.com/office/officeart/2005/8/layout/vProcess5"/>
    <dgm:cxn modelId="{0603F75E-2162-4809-B3E4-40143FDC8636}" srcId="{91D649F2-0744-4059-B198-952429E3C499}" destId="{92DE2064-C849-4491-96C6-3FAA40A8184F}" srcOrd="1" destOrd="0" parTransId="{492AE8B8-6D3E-4266-B7C0-01F6C8A92177}" sibTransId="{65DEDE1B-DABF-40EE-8A65-0BEB269B4368}"/>
    <dgm:cxn modelId="{313ECE78-29B1-45C5-A75F-BB7993218D98}" type="presOf" srcId="{65DEDE1B-DABF-40EE-8A65-0BEB269B4368}" destId="{39D949BD-A995-445C-8CB8-7595001D627E}" srcOrd="0" destOrd="0" presId="urn:microsoft.com/office/officeart/2005/8/layout/vProcess5"/>
    <dgm:cxn modelId="{1EE60E20-657D-4F5D-9A53-C92435F93B65}" srcId="{91D649F2-0744-4059-B198-952429E3C499}" destId="{371CCC51-D848-4EF8-8A7B-3D1C1AC3AE0C}" srcOrd="0" destOrd="0" parTransId="{2A9B7D3A-9972-40F6-B837-0CD5805BBD24}" sibTransId="{96A62B56-E476-4373-9C1A-7769A9F1D563}"/>
    <dgm:cxn modelId="{AA147DEF-0370-4D80-AC2D-39170AF61AA1}" srcId="{91D649F2-0744-4059-B198-952429E3C499}" destId="{E28F3113-C101-4A83-AA11-7A6880E73C7B}" srcOrd="2" destOrd="0" parTransId="{FDED3FE7-8BA7-4A4C-BC2E-9C873A1502E2}" sibTransId="{52B727E9-F6BD-43D8-8ACD-10E9CD0FF205}"/>
    <dgm:cxn modelId="{0B591D93-6975-4095-B6E2-F7B42D366929}" type="presParOf" srcId="{35B73DE4-079E-4B4A-8E4D-7E0381A55C35}" destId="{7A684C9B-A86F-4B91-8AF2-3A6609C793FF}" srcOrd="0" destOrd="0" presId="urn:microsoft.com/office/officeart/2005/8/layout/vProcess5"/>
    <dgm:cxn modelId="{4213FCCB-9C9F-4111-A827-54480310F02A}" type="presParOf" srcId="{35B73DE4-079E-4B4A-8E4D-7E0381A55C35}" destId="{455B54F1-4C92-403C-84B1-773C170D586E}" srcOrd="1" destOrd="0" presId="urn:microsoft.com/office/officeart/2005/8/layout/vProcess5"/>
    <dgm:cxn modelId="{EC86E99D-86FE-443F-AE7F-55E1DC50A4CF}" type="presParOf" srcId="{35B73DE4-079E-4B4A-8E4D-7E0381A55C35}" destId="{D64E19B1-F225-4A93-B512-06896EF48871}" srcOrd="2" destOrd="0" presId="urn:microsoft.com/office/officeart/2005/8/layout/vProcess5"/>
    <dgm:cxn modelId="{2EC297D2-2B23-4A0A-AF9C-C593C680298B}" type="presParOf" srcId="{35B73DE4-079E-4B4A-8E4D-7E0381A55C35}" destId="{BFFD6550-729C-47DD-9AFD-89BC7949E632}" srcOrd="3" destOrd="0" presId="urn:microsoft.com/office/officeart/2005/8/layout/vProcess5"/>
    <dgm:cxn modelId="{CDA1D3E2-A586-4029-85B7-4670D2357A93}" type="presParOf" srcId="{35B73DE4-079E-4B4A-8E4D-7E0381A55C35}" destId="{0CB4AAAA-7946-4B6A-940E-1587BE73884F}" srcOrd="4" destOrd="0" presId="urn:microsoft.com/office/officeart/2005/8/layout/vProcess5"/>
    <dgm:cxn modelId="{7930E4EC-0040-47CC-9819-108A7676E9F0}" type="presParOf" srcId="{35B73DE4-079E-4B4A-8E4D-7E0381A55C35}" destId="{9686F47A-C1F9-4E47-A0C6-3B1428C816E8}" srcOrd="5" destOrd="0" presId="urn:microsoft.com/office/officeart/2005/8/layout/vProcess5"/>
    <dgm:cxn modelId="{6E0B0C6C-84D4-42C9-8BEE-32662F2EBF07}" type="presParOf" srcId="{35B73DE4-079E-4B4A-8E4D-7E0381A55C35}" destId="{291E1AD9-098C-40A2-BFD6-A279D3B4286E}" srcOrd="6" destOrd="0" presId="urn:microsoft.com/office/officeart/2005/8/layout/vProcess5"/>
    <dgm:cxn modelId="{0B6C5DF7-9231-439B-A3A0-9B616DD21549}" type="presParOf" srcId="{35B73DE4-079E-4B4A-8E4D-7E0381A55C35}" destId="{39D949BD-A995-445C-8CB8-7595001D627E}" srcOrd="7" destOrd="0" presId="urn:microsoft.com/office/officeart/2005/8/layout/vProcess5"/>
    <dgm:cxn modelId="{08D71D89-426E-49B3-BF20-92A6E8B87926}" type="presParOf" srcId="{35B73DE4-079E-4B4A-8E4D-7E0381A55C35}" destId="{9233E3CB-9C79-4C5B-A426-82B0F773B133}" srcOrd="8" destOrd="0" presId="urn:microsoft.com/office/officeart/2005/8/layout/vProcess5"/>
    <dgm:cxn modelId="{DC254B4B-DBD4-4E20-BC51-65A904A88033}" type="presParOf" srcId="{35B73DE4-079E-4B4A-8E4D-7E0381A55C35}" destId="{10902763-47D0-41B1-8E12-77ABA91D9B3F}" srcOrd="9" destOrd="0" presId="urn:microsoft.com/office/officeart/2005/8/layout/vProcess5"/>
    <dgm:cxn modelId="{05CBFD57-15BB-420D-94B9-C7ABC9B7B3DB}" type="presParOf" srcId="{35B73DE4-079E-4B4A-8E4D-7E0381A55C35}" destId="{FD8B7508-3CD5-4A79-9C45-BF0FECA9A6E3}" srcOrd="10" destOrd="0" presId="urn:microsoft.com/office/officeart/2005/8/layout/vProcess5"/>
    <dgm:cxn modelId="{18A6A905-27E5-4620-A6B5-4969408563A8}" type="presParOf" srcId="{35B73DE4-079E-4B4A-8E4D-7E0381A55C35}" destId="{F91A93BB-8EA2-42A3-8EEE-2008F4C35A1E}" srcOrd="11" destOrd="0" presId="urn:microsoft.com/office/officeart/2005/8/layout/vProcess5"/>
    <dgm:cxn modelId="{02E98D6E-D10E-40A1-8841-0F8A27715E2E}" type="presParOf" srcId="{35B73DE4-079E-4B4A-8E4D-7E0381A55C35}" destId="{8729B9FD-C2B7-4ED4-BCFB-AB44D0CAC3B6}" srcOrd="12" destOrd="0" presId="urn:microsoft.com/office/officeart/2005/8/layout/vProcess5"/>
    <dgm:cxn modelId="{BD9E8F97-0B3D-44C0-9119-4BEFC7D863EA}" type="presParOf" srcId="{35B73DE4-079E-4B4A-8E4D-7E0381A55C35}" destId="{E36649E4-BF60-4D9F-9F9C-387FF1E88161}" srcOrd="13" destOrd="0" presId="urn:microsoft.com/office/officeart/2005/8/layout/vProcess5"/>
    <dgm:cxn modelId="{679AD667-046D-4F1D-B878-6513C44DEDF0}" type="presParOf" srcId="{35B73DE4-079E-4B4A-8E4D-7E0381A55C35}" destId="{C8AC5CF7-0D90-4018-B533-A2209E449E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649F2-0744-4059-B198-952429E3C49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8F3113-C101-4A83-AA11-7A6880E73C7B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FDED3FE7-8BA7-4A4C-BC2E-9C873A1502E2}" type="parTrans" cxnId="{AA147DEF-0370-4D80-AC2D-39170AF61AA1}">
      <dgm:prSet/>
      <dgm:spPr/>
      <dgm:t>
        <a:bodyPr/>
        <a:lstStyle/>
        <a:p>
          <a:endParaRPr lang="en-US"/>
        </a:p>
      </dgm:t>
    </dgm:pt>
    <dgm:pt modelId="{52B727E9-F6BD-43D8-8ACD-10E9CD0FF205}" type="sibTrans" cxnId="{AA147DEF-0370-4D80-AC2D-39170AF61AA1}">
      <dgm:prSet/>
      <dgm:spPr/>
      <dgm:t>
        <a:bodyPr/>
        <a:lstStyle/>
        <a:p>
          <a:endParaRPr lang="en-US"/>
        </a:p>
      </dgm:t>
    </dgm:pt>
    <dgm:pt modelId="{371CCC51-D848-4EF8-8A7B-3D1C1AC3AE0C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2A9B7D3A-9972-40F6-B837-0CD5805BBD24}" type="parTrans" cxnId="{1EE60E20-657D-4F5D-9A53-C92435F93B65}">
      <dgm:prSet/>
      <dgm:spPr/>
      <dgm:t>
        <a:bodyPr/>
        <a:lstStyle/>
        <a:p>
          <a:endParaRPr lang="en-US"/>
        </a:p>
      </dgm:t>
    </dgm:pt>
    <dgm:pt modelId="{96A62B56-E476-4373-9C1A-7769A9F1D563}" type="sibTrans" cxnId="{1EE60E20-657D-4F5D-9A53-C92435F93B65}">
      <dgm:prSet/>
      <dgm:spPr/>
      <dgm:t>
        <a:bodyPr/>
        <a:lstStyle/>
        <a:p>
          <a:endParaRPr lang="en-US"/>
        </a:p>
      </dgm:t>
    </dgm:pt>
    <dgm:pt modelId="{5A3F9EE3-297F-41BC-ACD6-E5DB23B07609}">
      <dgm:prSet phldrT="[Text]"/>
      <dgm:spPr/>
      <dgm:t>
        <a:bodyPr/>
        <a:lstStyle/>
        <a:p>
          <a:r>
            <a:rPr lang="en-US" dirty="0" smtClean="0"/>
            <a:t>OOP</a:t>
          </a:r>
          <a:endParaRPr lang="en-US" dirty="0"/>
        </a:p>
      </dgm:t>
    </dgm:pt>
    <dgm:pt modelId="{8BD07561-5371-43D6-854D-46F3F061CE4E}" type="parTrans" cxnId="{A357AF6A-C1B2-40C8-8F48-A2B6E37188E9}">
      <dgm:prSet/>
      <dgm:spPr/>
      <dgm:t>
        <a:bodyPr/>
        <a:lstStyle/>
        <a:p>
          <a:endParaRPr lang="en-US"/>
        </a:p>
      </dgm:t>
    </dgm:pt>
    <dgm:pt modelId="{A54CCC0E-A473-4F21-9603-FC9E1109E881}" type="sibTrans" cxnId="{A357AF6A-C1B2-40C8-8F48-A2B6E37188E9}">
      <dgm:prSet/>
      <dgm:spPr/>
      <dgm:t>
        <a:bodyPr/>
        <a:lstStyle/>
        <a:p>
          <a:endParaRPr lang="en-US"/>
        </a:p>
      </dgm:t>
    </dgm:pt>
    <dgm:pt modelId="{4D989076-282E-490E-9107-81738BA91F25}">
      <dgm:prSet phldrT="[Text]"/>
      <dgm:spPr/>
      <dgm:t>
        <a:bodyPr/>
        <a:lstStyle/>
        <a:p>
          <a:r>
            <a:rPr lang="en-US" dirty="0" smtClean="0"/>
            <a:t>Algorithm</a:t>
          </a:r>
        </a:p>
      </dgm:t>
    </dgm:pt>
    <dgm:pt modelId="{4AC3EFCB-355B-4FAF-AFFC-B6FDA414533A}" type="parTrans" cxnId="{569FD086-FCC4-4FCD-B0AA-89B12DAA3EB6}">
      <dgm:prSet/>
      <dgm:spPr/>
      <dgm:t>
        <a:bodyPr/>
        <a:lstStyle/>
        <a:p>
          <a:endParaRPr lang="en-US"/>
        </a:p>
      </dgm:t>
    </dgm:pt>
    <dgm:pt modelId="{458055A7-E982-48FA-9ADD-8A6960547D2E}" type="sibTrans" cxnId="{569FD086-FCC4-4FCD-B0AA-89B12DAA3EB6}">
      <dgm:prSet/>
      <dgm:spPr/>
      <dgm:t>
        <a:bodyPr/>
        <a:lstStyle/>
        <a:p>
          <a:endParaRPr lang="en-US"/>
        </a:p>
      </dgm:t>
    </dgm:pt>
    <dgm:pt modelId="{1FD90E2F-ABBE-4E5C-BD58-D5F6A5587736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4B422E98-EF15-4B60-B9B6-0360BD5D250C}" type="parTrans" cxnId="{0DEAE06F-C7C3-4A60-B084-C192FC75302C}">
      <dgm:prSet/>
      <dgm:spPr/>
      <dgm:t>
        <a:bodyPr/>
        <a:lstStyle/>
        <a:p>
          <a:endParaRPr lang="en-US"/>
        </a:p>
      </dgm:t>
    </dgm:pt>
    <dgm:pt modelId="{16A9E1D1-4F22-4EAB-B415-F608EA5CA39E}" type="sibTrans" cxnId="{0DEAE06F-C7C3-4A60-B084-C192FC75302C}">
      <dgm:prSet/>
      <dgm:spPr/>
      <dgm:t>
        <a:bodyPr/>
        <a:lstStyle/>
        <a:p>
          <a:endParaRPr lang="en-US"/>
        </a:p>
      </dgm:t>
    </dgm:pt>
    <dgm:pt modelId="{35B73DE4-079E-4B4A-8E4D-7E0381A55C35}" type="pres">
      <dgm:prSet presAssocID="{91D649F2-0744-4059-B198-952429E3C49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684C9B-A86F-4B91-8AF2-3A6609C793FF}" type="pres">
      <dgm:prSet presAssocID="{91D649F2-0744-4059-B198-952429E3C499}" presName="dummyMaxCanvas" presStyleCnt="0">
        <dgm:presLayoutVars/>
      </dgm:prSet>
      <dgm:spPr/>
    </dgm:pt>
    <dgm:pt modelId="{455B54F1-4C92-403C-84B1-773C170D586E}" type="pres">
      <dgm:prSet presAssocID="{91D649F2-0744-4059-B198-952429E3C49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19B1-F225-4A93-B512-06896EF48871}" type="pres">
      <dgm:prSet presAssocID="{91D649F2-0744-4059-B198-952429E3C49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D6550-729C-47DD-9AFD-89BC7949E632}" type="pres">
      <dgm:prSet presAssocID="{91D649F2-0744-4059-B198-952429E3C49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4AAAA-7946-4B6A-940E-1587BE73884F}" type="pres">
      <dgm:prSet presAssocID="{91D649F2-0744-4059-B198-952429E3C49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6F47A-C1F9-4E47-A0C6-3B1428C816E8}" type="pres">
      <dgm:prSet presAssocID="{91D649F2-0744-4059-B198-952429E3C49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E1AD9-098C-40A2-BFD6-A279D3B4286E}" type="pres">
      <dgm:prSet presAssocID="{91D649F2-0744-4059-B198-952429E3C49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949BD-A995-445C-8CB8-7595001D627E}" type="pres">
      <dgm:prSet presAssocID="{91D649F2-0744-4059-B198-952429E3C49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3E3CB-9C79-4C5B-A426-82B0F773B133}" type="pres">
      <dgm:prSet presAssocID="{91D649F2-0744-4059-B198-952429E3C49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02763-47D0-41B1-8E12-77ABA91D9B3F}" type="pres">
      <dgm:prSet presAssocID="{91D649F2-0744-4059-B198-952429E3C49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B7508-3CD5-4A79-9C45-BF0FECA9A6E3}" type="pres">
      <dgm:prSet presAssocID="{91D649F2-0744-4059-B198-952429E3C49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A93BB-8EA2-42A3-8EEE-2008F4C35A1E}" type="pres">
      <dgm:prSet presAssocID="{91D649F2-0744-4059-B198-952429E3C49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9B9FD-C2B7-4ED4-BCFB-AB44D0CAC3B6}" type="pres">
      <dgm:prSet presAssocID="{91D649F2-0744-4059-B198-952429E3C49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649E4-BF60-4D9F-9F9C-387FF1E88161}" type="pres">
      <dgm:prSet presAssocID="{91D649F2-0744-4059-B198-952429E3C49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C5CF7-0D90-4018-B533-A2209E449EFE}" type="pres">
      <dgm:prSet presAssocID="{91D649F2-0744-4059-B198-952429E3C49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82DC64-0DD0-4FD1-B169-C7144A3B7541}" type="presOf" srcId="{96A62B56-E476-4373-9C1A-7769A9F1D563}" destId="{39D949BD-A995-445C-8CB8-7595001D627E}" srcOrd="0" destOrd="0" presId="urn:microsoft.com/office/officeart/2005/8/layout/vProcess5"/>
    <dgm:cxn modelId="{A357AF6A-C1B2-40C8-8F48-A2B6E37188E9}" srcId="{91D649F2-0744-4059-B198-952429E3C499}" destId="{5A3F9EE3-297F-41BC-ACD6-E5DB23B07609}" srcOrd="3" destOrd="0" parTransId="{8BD07561-5371-43D6-854D-46F3F061CE4E}" sibTransId="{A54CCC0E-A473-4F21-9603-FC9E1109E881}"/>
    <dgm:cxn modelId="{8A300848-3FCF-4562-A86C-0835740CC00C}" type="presOf" srcId="{A54CCC0E-A473-4F21-9603-FC9E1109E881}" destId="{10902763-47D0-41B1-8E12-77ABA91D9B3F}" srcOrd="0" destOrd="0" presId="urn:microsoft.com/office/officeart/2005/8/layout/vProcess5"/>
    <dgm:cxn modelId="{E850ECFB-F5FD-4F90-B99A-C47020A01453}" type="presOf" srcId="{E28F3113-C101-4A83-AA11-7A6880E73C7B}" destId="{BFFD6550-729C-47DD-9AFD-89BC7949E632}" srcOrd="0" destOrd="0" presId="urn:microsoft.com/office/officeart/2005/8/layout/vProcess5"/>
    <dgm:cxn modelId="{569FD086-FCC4-4FCD-B0AA-89B12DAA3EB6}" srcId="{91D649F2-0744-4059-B198-952429E3C499}" destId="{4D989076-282E-490E-9107-81738BA91F25}" srcOrd="4" destOrd="0" parTransId="{4AC3EFCB-355B-4FAF-AFFC-B6FDA414533A}" sibTransId="{458055A7-E982-48FA-9ADD-8A6960547D2E}"/>
    <dgm:cxn modelId="{628EBE30-CD68-4716-8860-399538D02B8F}" type="presOf" srcId="{E28F3113-C101-4A83-AA11-7A6880E73C7B}" destId="{8729B9FD-C2B7-4ED4-BCFB-AB44D0CAC3B6}" srcOrd="1" destOrd="0" presId="urn:microsoft.com/office/officeart/2005/8/layout/vProcess5"/>
    <dgm:cxn modelId="{DC099131-04A1-4589-AC4A-1C045AED3081}" type="presOf" srcId="{1FD90E2F-ABBE-4E5C-BD58-D5F6A5587736}" destId="{FD8B7508-3CD5-4A79-9C45-BF0FECA9A6E3}" srcOrd="1" destOrd="0" presId="urn:microsoft.com/office/officeart/2005/8/layout/vProcess5"/>
    <dgm:cxn modelId="{64DCF423-0028-454B-BA52-4BFDAC32479C}" type="presOf" srcId="{5A3F9EE3-297F-41BC-ACD6-E5DB23B07609}" destId="{0CB4AAAA-7946-4B6A-940E-1587BE73884F}" srcOrd="0" destOrd="0" presId="urn:microsoft.com/office/officeart/2005/8/layout/vProcess5"/>
    <dgm:cxn modelId="{9913C3B2-88B1-4817-8A86-78E7AFC5E004}" type="presOf" srcId="{4D989076-282E-490E-9107-81738BA91F25}" destId="{9686F47A-C1F9-4E47-A0C6-3B1428C816E8}" srcOrd="0" destOrd="0" presId="urn:microsoft.com/office/officeart/2005/8/layout/vProcess5"/>
    <dgm:cxn modelId="{5FA6067C-7B99-4BD0-B31D-98D7E700B148}" type="presOf" srcId="{371CCC51-D848-4EF8-8A7B-3D1C1AC3AE0C}" destId="{D64E19B1-F225-4A93-B512-06896EF48871}" srcOrd="0" destOrd="0" presId="urn:microsoft.com/office/officeart/2005/8/layout/vProcess5"/>
    <dgm:cxn modelId="{2B6F0B44-DCE6-49B9-BF38-52070B3AE008}" type="presOf" srcId="{91D649F2-0744-4059-B198-952429E3C499}" destId="{35B73DE4-079E-4B4A-8E4D-7E0381A55C35}" srcOrd="0" destOrd="0" presId="urn:microsoft.com/office/officeart/2005/8/layout/vProcess5"/>
    <dgm:cxn modelId="{3898CA5D-1D2C-45D8-BF76-F7070ED91D56}" type="presOf" srcId="{1FD90E2F-ABBE-4E5C-BD58-D5F6A5587736}" destId="{455B54F1-4C92-403C-84B1-773C170D586E}" srcOrd="0" destOrd="0" presId="urn:microsoft.com/office/officeart/2005/8/layout/vProcess5"/>
    <dgm:cxn modelId="{0DEAE06F-C7C3-4A60-B084-C192FC75302C}" srcId="{91D649F2-0744-4059-B198-952429E3C499}" destId="{1FD90E2F-ABBE-4E5C-BD58-D5F6A5587736}" srcOrd="0" destOrd="0" parTransId="{4B422E98-EF15-4B60-B9B6-0360BD5D250C}" sibTransId="{16A9E1D1-4F22-4EAB-B415-F608EA5CA39E}"/>
    <dgm:cxn modelId="{B7D0D22F-7A9E-4EF3-B197-BAE0BA074316}" type="presOf" srcId="{52B727E9-F6BD-43D8-8ACD-10E9CD0FF205}" destId="{9233E3CB-9C79-4C5B-A426-82B0F773B133}" srcOrd="0" destOrd="0" presId="urn:microsoft.com/office/officeart/2005/8/layout/vProcess5"/>
    <dgm:cxn modelId="{E2D8DF85-8AFA-4152-A307-516F6C875A01}" type="presOf" srcId="{4D989076-282E-490E-9107-81738BA91F25}" destId="{C8AC5CF7-0D90-4018-B533-A2209E449EFE}" srcOrd="1" destOrd="0" presId="urn:microsoft.com/office/officeart/2005/8/layout/vProcess5"/>
    <dgm:cxn modelId="{BF2D17E3-F2A2-4F51-8D4F-E606D743FC38}" type="presOf" srcId="{371CCC51-D848-4EF8-8A7B-3D1C1AC3AE0C}" destId="{F91A93BB-8EA2-42A3-8EEE-2008F4C35A1E}" srcOrd="1" destOrd="0" presId="urn:microsoft.com/office/officeart/2005/8/layout/vProcess5"/>
    <dgm:cxn modelId="{1EE60E20-657D-4F5D-9A53-C92435F93B65}" srcId="{91D649F2-0744-4059-B198-952429E3C499}" destId="{371CCC51-D848-4EF8-8A7B-3D1C1AC3AE0C}" srcOrd="1" destOrd="0" parTransId="{2A9B7D3A-9972-40F6-B837-0CD5805BBD24}" sibTransId="{96A62B56-E476-4373-9C1A-7769A9F1D563}"/>
    <dgm:cxn modelId="{F5164FDC-2BEF-4195-8D1E-F7A12B9BFEE8}" type="presOf" srcId="{16A9E1D1-4F22-4EAB-B415-F608EA5CA39E}" destId="{291E1AD9-098C-40A2-BFD6-A279D3B4286E}" srcOrd="0" destOrd="0" presId="urn:microsoft.com/office/officeart/2005/8/layout/vProcess5"/>
    <dgm:cxn modelId="{BB8081A4-FB00-430A-801E-0BE4A39B2ACD}" type="presOf" srcId="{5A3F9EE3-297F-41BC-ACD6-E5DB23B07609}" destId="{E36649E4-BF60-4D9F-9F9C-387FF1E88161}" srcOrd="1" destOrd="0" presId="urn:microsoft.com/office/officeart/2005/8/layout/vProcess5"/>
    <dgm:cxn modelId="{AA147DEF-0370-4D80-AC2D-39170AF61AA1}" srcId="{91D649F2-0744-4059-B198-952429E3C499}" destId="{E28F3113-C101-4A83-AA11-7A6880E73C7B}" srcOrd="2" destOrd="0" parTransId="{FDED3FE7-8BA7-4A4C-BC2E-9C873A1502E2}" sibTransId="{52B727E9-F6BD-43D8-8ACD-10E9CD0FF205}"/>
    <dgm:cxn modelId="{159CBA1A-119E-4091-93ED-C6506D06C659}" type="presParOf" srcId="{35B73DE4-079E-4B4A-8E4D-7E0381A55C35}" destId="{7A684C9B-A86F-4B91-8AF2-3A6609C793FF}" srcOrd="0" destOrd="0" presId="urn:microsoft.com/office/officeart/2005/8/layout/vProcess5"/>
    <dgm:cxn modelId="{19802D7F-C1AF-428C-8703-583508D7C4EE}" type="presParOf" srcId="{35B73DE4-079E-4B4A-8E4D-7E0381A55C35}" destId="{455B54F1-4C92-403C-84B1-773C170D586E}" srcOrd="1" destOrd="0" presId="urn:microsoft.com/office/officeart/2005/8/layout/vProcess5"/>
    <dgm:cxn modelId="{CF3A5401-D737-492B-A650-7BBBFEB75D9F}" type="presParOf" srcId="{35B73DE4-079E-4B4A-8E4D-7E0381A55C35}" destId="{D64E19B1-F225-4A93-B512-06896EF48871}" srcOrd="2" destOrd="0" presId="urn:microsoft.com/office/officeart/2005/8/layout/vProcess5"/>
    <dgm:cxn modelId="{588A2799-0B60-4257-B52E-39F8AD3D2190}" type="presParOf" srcId="{35B73DE4-079E-4B4A-8E4D-7E0381A55C35}" destId="{BFFD6550-729C-47DD-9AFD-89BC7949E632}" srcOrd="3" destOrd="0" presId="urn:microsoft.com/office/officeart/2005/8/layout/vProcess5"/>
    <dgm:cxn modelId="{18040C0A-2E59-4271-8177-32DBA045240E}" type="presParOf" srcId="{35B73DE4-079E-4B4A-8E4D-7E0381A55C35}" destId="{0CB4AAAA-7946-4B6A-940E-1587BE73884F}" srcOrd="4" destOrd="0" presId="urn:microsoft.com/office/officeart/2005/8/layout/vProcess5"/>
    <dgm:cxn modelId="{A5670008-A2C1-4727-920A-9F45137885C0}" type="presParOf" srcId="{35B73DE4-079E-4B4A-8E4D-7E0381A55C35}" destId="{9686F47A-C1F9-4E47-A0C6-3B1428C816E8}" srcOrd="5" destOrd="0" presId="urn:microsoft.com/office/officeart/2005/8/layout/vProcess5"/>
    <dgm:cxn modelId="{9BCB9C5A-153E-43AA-AA15-E93305F4B9E5}" type="presParOf" srcId="{35B73DE4-079E-4B4A-8E4D-7E0381A55C35}" destId="{291E1AD9-098C-40A2-BFD6-A279D3B4286E}" srcOrd="6" destOrd="0" presId="urn:microsoft.com/office/officeart/2005/8/layout/vProcess5"/>
    <dgm:cxn modelId="{9AACF071-CB65-4DC0-AB93-05D35CA274E4}" type="presParOf" srcId="{35B73DE4-079E-4B4A-8E4D-7E0381A55C35}" destId="{39D949BD-A995-445C-8CB8-7595001D627E}" srcOrd="7" destOrd="0" presId="urn:microsoft.com/office/officeart/2005/8/layout/vProcess5"/>
    <dgm:cxn modelId="{33AB55CA-2B94-4D45-90D8-F8A9A0804512}" type="presParOf" srcId="{35B73DE4-079E-4B4A-8E4D-7E0381A55C35}" destId="{9233E3CB-9C79-4C5B-A426-82B0F773B133}" srcOrd="8" destOrd="0" presId="urn:microsoft.com/office/officeart/2005/8/layout/vProcess5"/>
    <dgm:cxn modelId="{C0CDDE71-9A42-4F90-AE18-5FB8BAC30681}" type="presParOf" srcId="{35B73DE4-079E-4B4A-8E4D-7E0381A55C35}" destId="{10902763-47D0-41B1-8E12-77ABA91D9B3F}" srcOrd="9" destOrd="0" presId="urn:microsoft.com/office/officeart/2005/8/layout/vProcess5"/>
    <dgm:cxn modelId="{2C2B6C4E-94AD-487F-8EE8-BD467FB4D366}" type="presParOf" srcId="{35B73DE4-079E-4B4A-8E4D-7E0381A55C35}" destId="{FD8B7508-3CD5-4A79-9C45-BF0FECA9A6E3}" srcOrd="10" destOrd="0" presId="urn:microsoft.com/office/officeart/2005/8/layout/vProcess5"/>
    <dgm:cxn modelId="{EF9B758E-F172-47B5-B9DA-66F0642A127C}" type="presParOf" srcId="{35B73DE4-079E-4B4A-8E4D-7E0381A55C35}" destId="{F91A93BB-8EA2-42A3-8EEE-2008F4C35A1E}" srcOrd="11" destOrd="0" presId="urn:microsoft.com/office/officeart/2005/8/layout/vProcess5"/>
    <dgm:cxn modelId="{CD76D437-ABC0-413E-90F5-860B6029A97D}" type="presParOf" srcId="{35B73DE4-079E-4B4A-8E4D-7E0381A55C35}" destId="{8729B9FD-C2B7-4ED4-BCFB-AB44D0CAC3B6}" srcOrd="12" destOrd="0" presId="urn:microsoft.com/office/officeart/2005/8/layout/vProcess5"/>
    <dgm:cxn modelId="{496215CA-D517-496C-A784-8C36B3C636B6}" type="presParOf" srcId="{35B73DE4-079E-4B4A-8E4D-7E0381A55C35}" destId="{E36649E4-BF60-4D9F-9F9C-387FF1E88161}" srcOrd="13" destOrd="0" presId="urn:microsoft.com/office/officeart/2005/8/layout/vProcess5"/>
    <dgm:cxn modelId="{47BCCCD1-D933-4027-9A2F-3D602C05F775}" type="presParOf" srcId="{35B73DE4-079E-4B4A-8E4D-7E0381A55C35}" destId="{C8AC5CF7-0D90-4018-B533-A2209E449E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B54F1-4C92-403C-84B1-773C170D586E}">
      <dsp:nvSpPr>
        <dsp:cNvPr id="0" name=""/>
        <dsp:cNvSpPr/>
      </dsp:nvSpPr>
      <dsp:spPr>
        <a:xfrm>
          <a:off x="0" y="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Introduction</a:t>
          </a:r>
          <a:endParaRPr lang="en-US" sz="2800" kern="1200" dirty="0"/>
        </a:p>
      </dsp:txBody>
      <dsp:txXfrm>
        <a:off x="20756" y="20756"/>
        <a:ext cx="3787633" cy="667148"/>
      </dsp:txXfrm>
    </dsp:sp>
    <dsp:sp modelId="{D64E19B1-F225-4A93-B512-06896EF48871}">
      <dsp:nvSpPr>
        <dsp:cNvPr id="0" name=""/>
        <dsp:cNvSpPr/>
      </dsp:nvSpPr>
      <dsp:spPr>
        <a:xfrm>
          <a:off x="346138" y="80708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Variable &amp; Data Types</a:t>
          </a:r>
          <a:endParaRPr lang="en-US" sz="2800" kern="1200" dirty="0"/>
        </a:p>
      </dsp:txBody>
      <dsp:txXfrm>
        <a:off x="366894" y="827841"/>
        <a:ext cx="3786966" cy="667148"/>
      </dsp:txXfrm>
    </dsp:sp>
    <dsp:sp modelId="{BFFD6550-729C-47DD-9AFD-89BC7949E632}">
      <dsp:nvSpPr>
        <dsp:cNvPr id="0" name=""/>
        <dsp:cNvSpPr/>
      </dsp:nvSpPr>
      <dsp:spPr>
        <a:xfrm>
          <a:off x="692277" y="161417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Operators</a:t>
          </a:r>
          <a:endParaRPr lang="en-US" sz="2800" kern="1200" dirty="0"/>
        </a:p>
      </dsp:txBody>
      <dsp:txXfrm>
        <a:off x="713033" y="1634926"/>
        <a:ext cx="3786966" cy="667148"/>
      </dsp:txXfrm>
    </dsp:sp>
    <dsp:sp modelId="{0CB4AAAA-7946-4B6A-940E-1587BE73884F}">
      <dsp:nvSpPr>
        <dsp:cNvPr id="0" name=""/>
        <dsp:cNvSpPr/>
      </dsp:nvSpPr>
      <dsp:spPr>
        <a:xfrm>
          <a:off x="1038415" y="242125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Statements</a:t>
          </a:r>
          <a:endParaRPr lang="en-US" sz="2800" kern="1200" dirty="0"/>
        </a:p>
      </dsp:txBody>
      <dsp:txXfrm>
        <a:off x="1059171" y="2442011"/>
        <a:ext cx="3786966" cy="667148"/>
      </dsp:txXfrm>
    </dsp:sp>
    <dsp:sp modelId="{9686F47A-C1F9-4E47-A0C6-3B1428C816E8}">
      <dsp:nvSpPr>
        <dsp:cNvPr id="0" name=""/>
        <dsp:cNvSpPr/>
      </dsp:nvSpPr>
      <dsp:spPr>
        <a:xfrm>
          <a:off x="1384554" y="322834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Object</a:t>
          </a:r>
        </a:p>
      </dsp:txBody>
      <dsp:txXfrm>
        <a:off x="1405310" y="3249096"/>
        <a:ext cx="3786966" cy="667148"/>
      </dsp:txXfrm>
    </dsp:sp>
    <dsp:sp modelId="{291E1AD9-098C-40A2-BFD6-A279D3B4286E}">
      <dsp:nvSpPr>
        <dsp:cNvPr id="0" name=""/>
        <dsp:cNvSpPr/>
      </dsp:nvSpPr>
      <dsp:spPr>
        <a:xfrm>
          <a:off x="4174616" y="517715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278258" y="517715"/>
        <a:ext cx="253345" cy="346623"/>
      </dsp:txXfrm>
    </dsp:sp>
    <dsp:sp modelId="{39D949BD-A995-445C-8CB8-7595001D627E}">
      <dsp:nvSpPr>
        <dsp:cNvPr id="0" name=""/>
        <dsp:cNvSpPr/>
      </dsp:nvSpPr>
      <dsp:spPr>
        <a:xfrm>
          <a:off x="4520755" y="1324800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624397" y="1324800"/>
        <a:ext cx="253345" cy="346623"/>
      </dsp:txXfrm>
    </dsp:sp>
    <dsp:sp modelId="{9233E3CB-9C79-4C5B-A426-82B0F773B133}">
      <dsp:nvSpPr>
        <dsp:cNvPr id="0" name=""/>
        <dsp:cNvSpPr/>
      </dsp:nvSpPr>
      <dsp:spPr>
        <a:xfrm>
          <a:off x="4866894" y="2120074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970536" y="2120074"/>
        <a:ext cx="253345" cy="346623"/>
      </dsp:txXfrm>
    </dsp:sp>
    <dsp:sp modelId="{10902763-47D0-41B1-8E12-77ABA91D9B3F}">
      <dsp:nvSpPr>
        <dsp:cNvPr id="0" name=""/>
        <dsp:cNvSpPr/>
      </dsp:nvSpPr>
      <dsp:spPr>
        <a:xfrm>
          <a:off x="5213032" y="2935033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316674" y="2935033"/>
        <a:ext cx="253345" cy="346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B54F1-4C92-403C-84B1-773C170D586E}">
      <dsp:nvSpPr>
        <dsp:cNvPr id="0" name=""/>
        <dsp:cNvSpPr/>
      </dsp:nvSpPr>
      <dsp:spPr>
        <a:xfrm>
          <a:off x="0" y="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Array</a:t>
          </a:r>
          <a:endParaRPr lang="en-US" sz="3100" kern="1200" dirty="0"/>
        </a:p>
      </dsp:txBody>
      <dsp:txXfrm>
        <a:off x="20756" y="20756"/>
        <a:ext cx="3787633" cy="667148"/>
      </dsp:txXfrm>
    </dsp:sp>
    <dsp:sp modelId="{D64E19B1-F225-4A93-B512-06896EF48871}">
      <dsp:nvSpPr>
        <dsp:cNvPr id="0" name=""/>
        <dsp:cNvSpPr/>
      </dsp:nvSpPr>
      <dsp:spPr>
        <a:xfrm>
          <a:off x="346138" y="80708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Function</a:t>
          </a:r>
          <a:endParaRPr lang="en-US" sz="3100" kern="1200" dirty="0"/>
        </a:p>
      </dsp:txBody>
      <dsp:txXfrm>
        <a:off x="366894" y="827841"/>
        <a:ext cx="3786966" cy="667148"/>
      </dsp:txXfrm>
    </dsp:sp>
    <dsp:sp modelId="{BFFD6550-729C-47DD-9AFD-89BC7949E632}">
      <dsp:nvSpPr>
        <dsp:cNvPr id="0" name=""/>
        <dsp:cNvSpPr/>
      </dsp:nvSpPr>
      <dsp:spPr>
        <a:xfrm>
          <a:off x="692277" y="161417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Class</a:t>
          </a:r>
          <a:endParaRPr lang="en-US" sz="3100" kern="1200" dirty="0"/>
        </a:p>
      </dsp:txBody>
      <dsp:txXfrm>
        <a:off x="713033" y="1634926"/>
        <a:ext cx="3786966" cy="667148"/>
      </dsp:txXfrm>
    </dsp:sp>
    <dsp:sp modelId="{0CB4AAAA-7946-4B6A-940E-1587BE73884F}">
      <dsp:nvSpPr>
        <dsp:cNvPr id="0" name=""/>
        <dsp:cNvSpPr/>
      </dsp:nvSpPr>
      <dsp:spPr>
        <a:xfrm>
          <a:off x="1038415" y="242125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OOP</a:t>
          </a:r>
          <a:endParaRPr lang="en-US" sz="3100" kern="1200" dirty="0"/>
        </a:p>
      </dsp:txBody>
      <dsp:txXfrm>
        <a:off x="1059171" y="2442011"/>
        <a:ext cx="3786966" cy="667148"/>
      </dsp:txXfrm>
    </dsp:sp>
    <dsp:sp modelId="{9686F47A-C1F9-4E47-A0C6-3B1428C816E8}">
      <dsp:nvSpPr>
        <dsp:cNvPr id="0" name=""/>
        <dsp:cNvSpPr/>
      </dsp:nvSpPr>
      <dsp:spPr>
        <a:xfrm>
          <a:off x="1384554" y="322834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Algorithm</a:t>
          </a:r>
        </a:p>
      </dsp:txBody>
      <dsp:txXfrm>
        <a:off x="1405310" y="3249096"/>
        <a:ext cx="3786966" cy="667148"/>
      </dsp:txXfrm>
    </dsp:sp>
    <dsp:sp modelId="{291E1AD9-098C-40A2-BFD6-A279D3B4286E}">
      <dsp:nvSpPr>
        <dsp:cNvPr id="0" name=""/>
        <dsp:cNvSpPr/>
      </dsp:nvSpPr>
      <dsp:spPr>
        <a:xfrm>
          <a:off x="4174616" y="517715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278258" y="517715"/>
        <a:ext cx="253345" cy="346623"/>
      </dsp:txXfrm>
    </dsp:sp>
    <dsp:sp modelId="{39D949BD-A995-445C-8CB8-7595001D627E}">
      <dsp:nvSpPr>
        <dsp:cNvPr id="0" name=""/>
        <dsp:cNvSpPr/>
      </dsp:nvSpPr>
      <dsp:spPr>
        <a:xfrm>
          <a:off x="4520755" y="1324800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624397" y="1324800"/>
        <a:ext cx="253345" cy="346623"/>
      </dsp:txXfrm>
    </dsp:sp>
    <dsp:sp modelId="{9233E3CB-9C79-4C5B-A426-82B0F773B133}">
      <dsp:nvSpPr>
        <dsp:cNvPr id="0" name=""/>
        <dsp:cNvSpPr/>
      </dsp:nvSpPr>
      <dsp:spPr>
        <a:xfrm>
          <a:off x="4866894" y="2120074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970536" y="2120074"/>
        <a:ext cx="253345" cy="346623"/>
      </dsp:txXfrm>
    </dsp:sp>
    <dsp:sp modelId="{10902763-47D0-41B1-8E12-77ABA91D9B3F}">
      <dsp:nvSpPr>
        <dsp:cNvPr id="0" name=""/>
        <dsp:cNvSpPr/>
      </dsp:nvSpPr>
      <dsp:spPr>
        <a:xfrm>
          <a:off x="5213032" y="2935033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316674" y="2935033"/>
        <a:ext cx="253345" cy="34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810000"/>
            <a:ext cx="9143999" cy="882119"/>
          </a:xfrm>
        </p:spPr>
        <p:txBody>
          <a:bodyPr/>
          <a:lstStyle/>
          <a:p>
            <a:pPr algn="ctr"/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Rakib</a:t>
            </a:r>
            <a:r>
              <a:rPr lang="en-US" dirty="0" smtClean="0"/>
              <a:t> Hassan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5011" y="1828800"/>
            <a:ext cx="9144000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Variable &amp; Data Types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517" y="3058954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Practicale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Example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993" y="2743200"/>
            <a:ext cx="8228807" cy="147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spcAft>
                <a:spcPct val="25000"/>
              </a:spcAft>
            </a:pPr>
            <a:endParaRPr lang="en-US" altLang="en-US" b="1" dirty="0" smtClean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1" y="41148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endParaRPr lang="en-US" altLang="en-US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Variable &amp; Data Types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 smtClean="0">
                <a:latin typeface="Courier New" pitchFamily="49" charset="0"/>
              </a:rPr>
              <a:t>NaN</a:t>
            </a:r>
            <a:endParaRPr lang="en-US" altLang="en-US" dirty="0" smtClean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993" y="2743200"/>
            <a:ext cx="8228807" cy="147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spcAft>
                <a:spcPct val="25000"/>
              </a:spcAft>
            </a:pPr>
            <a:r>
              <a:rPr lang="en-US" altLang="en-US" sz="2400" b="1" dirty="0" smtClean="0"/>
              <a:t>Special number: </a:t>
            </a:r>
            <a:r>
              <a:rPr lang="en-US" altLang="en-US" sz="2400" dirty="0" smtClean="0"/>
              <a:t>Not a Number Result of undefined or erroneous operations</a:t>
            </a:r>
          </a:p>
          <a:p>
            <a:pPr algn="ctr" rtl="0" eaLnBrk="1" hangingPunct="1">
              <a:spcAft>
                <a:spcPct val="25000"/>
              </a:spcAft>
            </a:pPr>
            <a:r>
              <a:rPr lang="en-US" altLang="en-US" b="1" dirty="0" err="1" smtClean="0">
                <a:latin typeface="Courier New" pitchFamily="49" charset="0"/>
              </a:rPr>
              <a:t>NaN</a:t>
            </a:r>
            <a:r>
              <a:rPr lang="en-US" altLang="en-US" dirty="0" smtClean="0"/>
              <a:t> is not equal to anything, including </a:t>
            </a:r>
            <a:r>
              <a:rPr lang="en-US" altLang="en-US" b="1" dirty="0" err="1" smtClean="0">
                <a:latin typeface="Courier New" pitchFamily="49" charset="0"/>
              </a:rPr>
              <a:t>NaN</a:t>
            </a:r>
            <a:endParaRPr lang="en-US" altLang="en-US" b="1" dirty="0" smtClean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1" y="41148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smtClean="0">
                <a:latin typeface="Courier New" pitchFamily="49" charset="0"/>
              </a:rPr>
              <a:t>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896" y="530525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value that isn't anything</a:t>
            </a:r>
          </a:p>
        </p:txBody>
      </p:sp>
    </p:spTree>
    <p:extLst>
      <p:ext uri="{BB962C8B-B14F-4D97-AF65-F5344CB8AC3E}">
        <p14:creationId xmlns:p14="http://schemas.microsoft.com/office/powerpoint/2010/main" val="32301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Variable &amp; Data Types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517" y="3058954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Practicale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Example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993" y="2743200"/>
            <a:ext cx="8228807" cy="147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spcAft>
                <a:spcPct val="25000"/>
              </a:spcAft>
            </a:pPr>
            <a:endParaRPr lang="en-US" altLang="en-US" b="1" dirty="0" smtClean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1" y="41148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endParaRPr lang="en-US" altLang="en-US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Variable &amp; Data Types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smtClean="0"/>
              <a:t>Comments</a:t>
            </a:r>
            <a:endParaRPr lang="en-US" altLang="en-US" dirty="0" smtClean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905000" y="2590800"/>
            <a:ext cx="6781006" cy="338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 eaLnBrk="1" hangingPunct="1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slashslash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line comment</a:t>
            </a:r>
          </a:p>
          <a:p>
            <a:pPr lvl="1" algn="l" rtl="0" eaLnBrk="1" hangingPunct="1"/>
            <a:endParaRPr lang="en-US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 eaLnBrk="1" hangingPunct="1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</a:p>
          <a:p>
            <a:pPr lvl="1" algn="l" rtl="0" eaLnBrk="1" hangingPunct="1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slashstar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l" rtl="0" eaLnBrk="1" hangingPunct="1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block </a:t>
            </a:r>
          </a:p>
          <a:p>
            <a:pPr lvl="1" algn="l" rtl="0" eaLnBrk="1" hangingPunct="1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comment </a:t>
            </a:r>
          </a:p>
          <a:p>
            <a:pPr lvl="1" algn="l" rtl="0" eaLnBrk="1" hangingPunct="1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100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Variable &amp; Data Types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String Methods</a:t>
            </a:r>
            <a:endParaRPr lang="en-US" altLang="en-US" dirty="0" smtClean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36652" y="2819400"/>
            <a:ext cx="2362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 err="1">
                <a:latin typeface="Berlin Sans FB Demi" panose="020E0802020502020306" pitchFamily="34" charset="0"/>
              </a:rPr>
              <a:t>charAt</a:t>
            </a:r>
            <a:endParaRPr lang="en-US" altLang="en-US" sz="1800" b="1" dirty="0">
              <a:latin typeface="Berlin Sans FB Demi" panose="020E0802020502020306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 err="1">
                <a:latin typeface="Berlin Sans FB Demi" panose="020E0802020502020306" pitchFamily="34" charset="0"/>
              </a:rPr>
              <a:t>concat</a:t>
            </a:r>
            <a:endParaRPr lang="en-US" altLang="en-US" sz="1800" b="1" dirty="0">
              <a:latin typeface="Berlin Sans FB Demi" panose="020E0802020502020306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 err="1">
                <a:latin typeface="Berlin Sans FB Demi" panose="020E0802020502020306" pitchFamily="34" charset="0"/>
              </a:rPr>
              <a:t>indexOf</a:t>
            </a:r>
            <a:endParaRPr lang="en-US" altLang="en-US" sz="1800" b="1" dirty="0">
              <a:latin typeface="Berlin Sans FB Demi" panose="020E0802020502020306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 err="1">
                <a:latin typeface="Berlin Sans FB Demi" panose="020E0802020502020306" pitchFamily="34" charset="0"/>
              </a:rPr>
              <a:t>lastIndexOf</a:t>
            </a:r>
            <a:endParaRPr lang="en-US" altLang="en-US" sz="1800" b="1" dirty="0">
              <a:latin typeface="Berlin Sans FB Demi" panose="020E0802020502020306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match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replace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search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slice</a:t>
            </a:r>
          </a:p>
          <a:p>
            <a:pPr algn="l" rtl="0" eaLnBrk="1" hangingPunct="1">
              <a:spcAft>
                <a:spcPct val="25000"/>
              </a:spcAft>
            </a:pPr>
            <a:endParaRPr lang="en-US" altLang="en-US" b="1" dirty="0" smtClean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105401" y="2819400"/>
            <a:ext cx="2362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45" indent="-311045" algn="l" defTabSz="414726">
              <a:lnSpc>
                <a:spcPct val="90000"/>
              </a:lnSpc>
              <a:spcAft>
                <a:spcPts val="1293"/>
              </a:spcAft>
              <a:defRPr/>
            </a:pPr>
            <a:r>
              <a:rPr lang="en-US" sz="1800" b="1" kern="0" dirty="0">
                <a:latin typeface="Berlin Sans FB Demi" panose="020E0802020502020306" pitchFamily="34" charset="0"/>
              </a:rPr>
              <a:t>split</a:t>
            </a:r>
          </a:p>
          <a:p>
            <a:pPr marL="311045" indent="-311045" algn="l" defTabSz="414726">
              <a:lnSpc>
                <a:spcPct val="90000"/>
              </a:lnSpc>
              <a:spcAft>
                <a:spcPts val="1293"/>
              </a:spcAft>
              <a:defRPr/>
            </a:pPr>
            <a:r>
              <a:rPr lang="en-US" sz="1800" b="1" kern="0" dirty="0">
                <a:latin typeface="Berlin Sans FB Demi" panose="020E0802020502020306" pitchFamily="34" charset="0"/>
              </a:rPr>
              <a:t>substring</a:t>
            </a:r>
          </a:p>
          <a:p>
            <a:pPr marL="311045" indent="-311045" algn="l" defTabSz="414726">
              <a:lnSpc>
                <a:spcPct val="90000"/>
              </a:lnSpc>
              <a:spcAft>
                <a:spcPts val="1293"/>
              </a:spcAft>
              <a:defRPr/>
            </a:pPr>
            <a:r>
              <a:rPr lang="en-US" sz="1800" b="1" kern="0" dirty="0" err="1">
                <a:latin typeface="Berlin Sans FB Demi" panose="020E0802020502020306" pitchFamily="34" charset="0"/>
              </a:rPr>
              <a:t>toLowerCase</a:t>
            </a:r>
            <a:endParaRPr lang="en-US" sz="1800" b="1" kern="0" dirty="0">
              <a:latin typeface="Berlin Sans FB Demi" panose="020E0802020502020306" pitchFamily="34" charset="0"/>
            </a:endParaRPr>
          </a:p>
          <a:p>
            <a:pPr marL="311045" indent="-311045" algn="l" defTabSz="414726">
              <a:lnSpc>
                <a:spcPct val="90000"/>
              </a:lnSpc>
              <a:spcAft>
                <a:spcPts val="1293"/>
              </a:spcAft>
              <a:defRPr/>
            </a:pPr>
            <a:r>
              <a:rPr lang="en-US" sz="1800" b="1" kern="0" dirty="0" err="1">
                <a:latin typeface="Berlin Sans FB Demi" panose="020E0802020502020306" pitchFamily="34" charset="0"/>
              </a:rPr>
              <a:t>toUpperCase</a:t>
            </a:r>
            <a:endParaRPr lang="en-US" sz="1800" b="1" kern="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276600" y="1828800"/>
            <a:ext cx="281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Arithmetic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+  -  *  /  %</a:t>
            </a:r>
          </a:p>
          <a:p>
            <a:pPr marL="0" indent="0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Comparison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==  !=  &lt;  &gt;  &lt;=  &gt;=</a:t>
            </a:r>
          </a:p>
          <a:p>
            <a:pPr marL="0" indent="0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Logical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 &amp;&amp;  ||  !</a:t>
            </a:r>
          </a:p>
          <a:p>
            <a:pPr marL="0" indent="0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Bitwise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&amp;  |  ^  &gt;&gt;  &gt;&gt;&gt;  &lt;&lt;</a:t>
            </a:r>
          </a:p>
          <a:p>
            <a:pPr marL="0" indent="0" algn="l" rtl="0" eaLnBrk="1" hangingPunct="1">
              <a:lnSpc>
                <a:spcPct val="90000"/>
              </a:lnSpc>
              <a:buFontTx/>
              <a:buChar char=" "/>
            </a:pPr>
            <a:r>
              <a:rPr lang="en-US" altLang="en-US" sz="1800" b="1" dirty="0">
                <a:latin typeface="Berlin Sans FB Demi" panose="020E0802020502020306" pitchFamily="34" charset="0"/>
              </a:rPr>
              <a:t>Ternary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?:</a:t>
            </a:r>
          </a:p>
        </p:txBody>
      </p:sp>
    </p:spTree>
    <p:extLst>
      <p:ext uri="{BB962C8B-B14F-4D97-AF65-F5344CB8AC3E}">
        <p14:creationId xmlns:p14="http://schemas.microsoft.com/office/powerpoint/2010/main" val="30199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Addition and </a:t>
            </a:r>
            <a:r>
              <a:rPr lang="en-US" altLang="en-US" dirty="0" smtClean="0"/>
              <a:t>concatenation</a:t>
            </a:r>
            <a:r>
              <a:rPr lang="en-US" altLang="en-US" dirty="0" smtClean="0">
                <a:latin typeface="Courier New" pitchFamily="49" charset="0"/>
              </a:rPr>
              <a:t>(+)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399657" y="2438400"/>
            <a:ext cx="3815468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'$' + 3 + 4 = '$</a:t>
            </a:r>
            <a:r>
              <a:rPr lang="en-US" altLang="en-US" sz="2400" b="1" dirty="0" smtClean="0"/>
              <a:t>34‘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+"42" = 42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Number("42") = 42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b="1" dirty="0" err="1"/>
              <a:t>parseInt</a:t>
            </a:r>
            <a:r>
              <a:rPr lang="en-US" altLang="en-US" sz="2400" b="1" dirty="0"/>
              <a:t>("42", 10) = 42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+"3" + (+"4") = 7</a:t>
            </a:r>
            <a:endParaRPr lang="en-US" altLang="en-US" sz="2400" dirty="0"/>
          </a:p>
          <a:p>
            <a:pPr algn="ctr"/>
            <a:endParaRPr lang="en-US" altLang="en-US" b="1" dirty="0" smtClean="0">
              <a:latin typeface="Courier New" pitchFamily="49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US" alt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Equal and not equal</a:t>
            </a:r>
          </a:p>
          <a:p>
            <a:pPr rtl="0" eaLnBrk="1" hangingPunct="1"/>
            <a:r>
              <a:rPr lang="en-US" altLang="en-US" dirty="0" smtClean="0">
                <a:latin typeface="Courier New" pitchFamily="49" charset="0"/>
              </a:rPr>
              <a:t>(==,!=)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35563" y="3705999"/>
            <a:ext cx="347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Practicale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3514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dirty="0"/>
              <a:t>The guard operator, aka </a:t>
            </a:r>
            <a:r>
              <a:rPr lang="en-US" i="1" dirty="0"/>
              <a:t>logical </a:t>
            </a:r>
            <a:r>
              <a:rPr lang="en-US" i="1" dirty="0" smtClean="0"/>
              <a:t>and</a:t>
            </a:r>
            <a:endParaRPr lang="en-US" altLang="en-US" dirty="0"/>
          </a:p>
          <a:p>
            <a:pPr rtl="0" eaLnBrk="1" hangingPunct="1"/>
            <a:r>
              <a:rPr lang="en-US" altLang="en-US" dirty="0" smtClean="0">
                <a:latin typeface="Courier New" pitchFamily="49" charset="0"/>
              </a:rPr>
              <a:t>(</a:t>
            </a:r>
            <a:r>
              <a:rPr lang="en-US" altLang="en-US" dirty="0">
                <a:latin typeface="Courier New" pitchFamily="49" charset="0"/>
              </a:rPr>
              <a:t>&amp;&amp;</a:t>
            </a:r>
            <a:r>
              <a:rPr lang="en-US" altLang="en-US" dirty="0" smtClean="0">
                <a:latin typeface="Courier New" pitchFamily="49" charset="0"/>
              </a:rPr>
              <a:t>)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35563" y="3705999"/>
            <a:ext cx="347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Practicale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0289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The default operator, aka </a:t>
            </a:r>
            <a:r>
              <a:rPr lang="en-US" altLang="en-US" i="1" dirty="0"/>
              <a:t>logical </a:t>
            </a:r>
            <a:r>
              <a:rPr lang="en-US" altLang="en-US" i="1" dirty="0" smtClean="0"/>
              <a:t>or</a:t>
            </a:r>
          </a:p>
          <a:p>
            <a:pPr rtl="0" eaLnBrk="1" hangingPunct="1"/>
            <a:r>
              <a:rPr lang="en-US" altLang="en-US" i="1" dirty="0" smtClean="0"/>
              <a:t>(||)</a:t>
            </a:r>
            <a:endParaRPr lang="en-US" alt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2835563" y="3705999"/>
            <a:ext cx="347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Practicale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5239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" y="0"/>
            <a:ext cx="9144000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Course </a:t>
            </a:r>
            <a:r>
              <a:rPr lang="en-US" dirty="0" smtClean="0"/>
              <a:t>Module</a:t>
            </a:r>
            <a:endParaRPr lang="en-US" dirty="0"/>
          </a:p>
        </p:txBody>
      </p:sp>
      <p:pic>
        <p:nvPicPr>
          <p:cNvPr id="1026" name="Picture 2" descr="What You Will Learn | Podcast on Spoti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6" y="1219200"/>
            <a:ext cx="762000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Statements</a:t>
            </a:r>
            <a:endParaRPr lang="en-US" altLang="en-US" i="1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276600" y="2057400"/>
            <a:ext cx="31115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hangingPunct="1">
              <a:lnSpc>
                <a:spcPct val="90000"/>
              </a:lnSpc>
            </a:pPr>
            <a:endParaRPr lang="en-US" altLang="en-US" sz="1800" i="1" dirty="0" smtClean="0"/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 smtClean="0"/>
              <a:t>if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 smtClean="0"/>
              <a:t>switch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 smtClean="0"/>
              <a:t>while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 smtClean="0"/>
              <a:t>do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 smtClean="0"/>
              <a:t>for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 smtClean="0"/>
              <a:t>Break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b="1" kern="0" dirty="0" smtClean="0">
                <a:latin typeface="+mj-lt"/>
              </a:rPr>
              <a:t>Continue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b="1" kern="0" dirty="0" smtClean="0">
                <a:latin typeface="+mj-lt"/>
              </a:rPr>
              <a:t>Return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b="1" kern="0" dirty="0" smtClean="0">
                <a:latin typeface="+mj-lt"/>
              </a:rPr>
              <a:t>try/throw</a:t>
            </a:r>
            <a:endParaRPr lang="en-US" sz="1800" b="1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8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Variable &amp; Data Types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Objects</a:t>
            </a:r>
            <a:endParaRPr lang="en-US" altLang="en-US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" y="1"/>
            <a:ext cx="9144000" cy="12192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Course </a:t>
            </a:r>
            <a:r>
              <a:rPr lang="en-US" dirty="0" smtClean="0"/>
              <a:t>Module</a:t>
            </a:r>
            <a:endParaRPr lang="en-US" dirty="0"/>
          </a:p>
        </p:txBody>
      </p:sp>
      <p:pic>
        <p:nvPicPr>
          <p:cNvPr id="2050" name="Picture 2" descr="Learn JavaScript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98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Logo PNG Transparent &amp; SVG Vector - Freebie Supp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76200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de.js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9" y="4754294"/>
            <a:ext cx="2590800" cy="158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Visual Studio Code 1.35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61382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Express.js Framework- Baires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2" descr="Express.js Framework- BairesDev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4" descr="Express.js Framework- BairesDev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754294"/>
            <a:ext cx="451624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Topics(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43752328"/>
              </p:ext>
            </p:extLst>
          </p:nvPr>
        </p:nvGraphicFramePr>
        <p:xfrm>
          <a:off x="1600200" y="1752600"/>
          <a:ext cx="60198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1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Topics(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42940124"/>
              </p:ext>
            </p:extLst>
          </p:nvPr>
        </p:nvGraphicFramePr>
        <p:xfrm>
          <a:off x="1600200" y="1752600"/>
          <a:ext cx="60198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1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err="1" smtClean="0"/>
              <a:t>Js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638056"/>
            <a:ext cx="342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1995</a:t>
            </a:r>
          </a:p>
          <a:p>
            <a:pPr lvl="1"/>
            <a:r>
              <a:rPr lang="en-US" altLang="en-US" dirty="0"/>
              <a:t>Netscape</a:t>
            </a:r>
          </a:p>
          <a:p>
            <a:r>
              <a:rPr lang="en-US" altLang="en-US" dirty="0"/>
              <a:t>1996</a:t>
            </a:r>
          </a:p>
          <a:p>
            <a:pPr lvl="1"/>
            <a:r>
              <a:rPr lang="en-US" altLang="en-US" dirty="0"/>
              <a:t>JScript at Microsoft</a:t>
            </a:r>
          </a:p>
          <a:p>
            <a:r>
              <a:rPr lang="en-US" altLang="en-US" dirty="0"/>
              <a:t>1998</a:t>
            </a:r>
          </a:p>
          <a:p>
            <a:pPr lvl="1"/>
            <a:r>
              <a:rPr lang="en-US" altLang="en-US" dirty="0"/>
              <a:t>ECMAScript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3657600"/>
            <a:ext cx="87680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5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Variable &amp; Data Types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7227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3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Variable &amp; Data Types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19812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6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Variable &amp; Data Types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 smtClean="0">
                <a:latin typeface="Courier New" pitchFamily="49" charset="0"/>
              </a:rPr>
              <a:t>Var</a:t>
            </a:r>
            <a:endParaRPr lang="en-US" altLang="en-US" dirty="0" smtClean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595" y="2368303"/>
            <a:ext cx="822880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spcAft>
                <a:spcPct val="25000"/>
              </a:spcAft>
            </a:pPr>
            <a:r>
              <a:rPr lang="en-GB" sz="2400" dirty="0" err="1"/>
              <a:t>var</a:t>
            </a:r>
            <a:r>
              <a:rPr lang="en-GB" sz="2400" dirty="0"/>
              <a:t> declarations are globally scoped or function/locally scoped.</a:t>
            </a:r>
            <a:endParaRPr lang="en-US" altLang="en-US" b="1" dirty="0" smtClean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3168431"/>
            <a:ext cx="9144001" cy="81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smtClean="0">
                <a:latin typeface="Courier New" pitchFamily="49" charset="0"/>
              </a:rPr>
              <a:t>Let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0762" y="3996284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dirty="0"/>
              <a:t>let is block scoped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-53738" y="4648200"/>
            <a:ext cx="914400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 smtClean="0">
                <a:latin typeface="Courier New" pitchFamily="49" charset="0"/>
              </a:rPr>
              <a:t>Const</a:t>
            </a:r>
            <a:endParaRPr lang="en-US" altLang="en-US" dirty="0" smtClean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900" y="5752348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2400" dirty="0" err="1">
                <a:cs typeface="Arial" panose="020B0604020202020204" pitchFamily="34" charset="0"/>
              </a:rPr>
              <a:t>C</a:t>
            </a:r>
            <a:r>
              <a:rPr lang="en-GB" sz="2400" dirty="0" err="1" smtClean="0">
                <a:cs typeface="Arial" panose="020B0604020202020204" pitchFamily="34" charset="0"/>
              </a:rPr>
              <a:t>onst</a:t>
            </a:r>
            <a:r>
              <a:rPr lang="en-GB" sz="2400" dirty="0" smtClean="0">
                <a:cs typeface="Arial" panose="020B0604020202020204" pitchFamily="34" charset="0"/>
              </a:rPr>
              <a:t> </a:t>
            </a:r>
            <a:r>
              <a:rPr lang="en-GB" sz="2400" dirty="0">
                <a:cs typeface="Arial" panose="020B0604020202020204" pitchFamily="34" charset="0"/>
              </a:rPr>
              <a:t>cannot be updated or re-declared</a:t>
            </a:r>
          </a:p>
        </p:txBody>
      </p:sp>
    </p:spTree>
    <p:extLst>
      <p:ext uri="{BB962C8B-B14F-4D97-AF65-F5344CB8AC3E}">
        <p14:creationId xmlns:p14="http://schemas.microsoft.com/office/powerpoint/2010/main" val="31636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207</TotalTime>
  <Words>261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Slipstream</vt:lpstr>
      <vt:lpstr>Node Js</vt:lpstr>
      <vt:lpstr>Course Module</vt:lpstr>
      <vt:lpstr>Course Module</vt:lpstr>
      <vt:lpstr>Topics(Js)</vt:lpstr>
      <vt:lpstr>Topics(Js)</vt:lpstr>
      <vt:lpstr>Js Intro</vt:lpstr>
      <vt:lpstr>Variable &amp; Data Types</vt:lpstr>
      <vt:lpstr>Variable &amp; Data Types</vt:lpstr>
      <vt:lpstr>Variable &amp; Data Types</vt:lpstr>
      <vt:lpstr>Variable &amp; Data Types</vt:lpstr>
      <vt:lpstr>Variable &amp; Data Types</vt:lpstr>
      <vt:lpstr>Variable &amp; Data Types</vt:lpstr>
      <vt:lpstr>Variable &amp; Data Types</vt:lpstr>
      <vt:lpstr>Variable &amp; Data Types</vt:lpstr>
      <vt:lpstr>Operator</vt:lpstr>
      <vt:lpstr>Operator</vt:lpstr>
      <vt:lpstr>Operator</vt:lpstr>
      <vt:lpstr>Operator</vt:lpstr>
      <vt:lpstr>Operator</vt:lpstr>
      <vt:lpstr>Operator</vt:lpstr>
      <vt:lpstr>Variable &amp; Data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(Js)</dc:title>
  <dc:creator>Administrator</dc:creator>
  <cp:lastModifiedBy>Administrator</cp:lastModifiedBy>
  <cp:revision>28</cp:revision>
  <dcterms:created xsi:type="dcterms:W3CDTF">2006-08-16T00:00:00Z</dcterms:created>
  <dcterms:modified xsi:type="dcterms:W3CDTF">2022-10-09T09:40:40Z</dcterms:modified>
</cp:coreProperties>
</file>