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71" r:id="rId6"/>
    <p:sldId id="258" r:id="rId7"/>
    <p:sldId id="259" r:id="rId8"/>
    <p:sldId id="260" r:id="rId9"/>
    <p:sldId id="273" r:id="rId10"/>
    <p:sldId id="272" r:id="rId11"/>
    <p:sldId id="261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63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DE2064-C849-4491-96C6-3FAA40A8184F}">
      <dgm:prSet phldrT="[Text]"/>
      <dgm:spPr/>
      <dgm:t>
        <a:bodyPr/>
        <a:lstStyle/>
        <a:p>
          <a:r>
            <a:rPr lang="en-US" dirty="0"/>
            <a:t>Variable &amp; Data Types</a:t>
          </a:r>
        </a:p>
      </dgm:t>
    </dgm:pt>
    <dgm:pt modelId="{492AE8B8-6D3E-4266-B7C0-01F6C8A92177}" type="parTrans" cxnId="{0603F75E-2162-4809-B3E4-40143FDC8636}">
      <dgm:prSet/>
      <dgm:spPr/>
      <dgm:t>
        <a:bodyPr/>
        <a:lstStyle/>
        <a:p>
          <a:endParaRPr lang="en-US"/>
        </a:p>
      </dgm:t>
    </dgm:pt>
    <dgm:pt modelId="{65DEDE1B-DABF-40EE-8A65-0BEB269B4368}" type="sibTrans" cxnId="{0603F75E-2162-4809-B3E4-40143FDC8636}">
      <dgm:prSet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Operators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/>
            <a:t>Introduction</a:t>
          </a:r>
          <a:endParaRPr lang="en-US" dirty="0"/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Statements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992114-E512-4D1D-85AA-3EA96EF92073}" type="presOf" srcId="{92DE2064-C849-4491-96C6-3FAA40A8184F}" destId="{F91A93BB-8EA2-42A3-8EEE-2008F4C35A1E}" srcOrd="1" destOrd="0" presId="urn:microsoft.com/office/officeart/2005/8/layout/vProcess5"/>
    <dgm:cxn modelId="{1EE60E20-657D-4F5D-9A53-C92435F93B65}" srcId="{91D649F2-0744-4059-B198-952429E3C499}" destId="{371CCC51-D848-4EF8-8A7B-3D1C1AC3AE0C}" srcOrd="0" destOrd="0" parTransId="{2A9B7D3A-9972-40F6-B837-0CD5805BBD24}" sibTransId="{96A62B56-E476-4373-9C1A-7769A9F1D563}"/>
    <dgm:cxn modelId="{62F49A22-5D31-4C12-B7AC-B7CE90390E22}" type="presOf" srcId="{E28F3113-C101-4A83-AA11-7A6880E73C7B}" destId="{8729B9FD-C2B7-4ED4-BCFB-AB44D0CAC3B6}" srcOrd="1" destOrd="0" presId="urn:microsoft.com/office/officeart/2005/8/layout/vProcess5"/>
    <dgm:cxn modelId="{6D6D1D27-0EC7-4E5D-B953-41B5237E0C40}" type="presOf" srcId="{52B727E9-F6BD-43D8-8ACD-10E9CD0FF205}" destId="{9233E3CB-9C79-4C5B-A426-82B0F773B133}" srcOrd="0" destOrd="0" presId="urn:microsoft.com/office/officeart/2005/8/layout/vProcess5"/>
    <dgm:cxn modelId="{6189D63A-12F9-4A86-94E2-B4E51DE65A46}" type="presOf" srcId="{92DE2064-C849-4491-96C6-3FAA40A8184F}" destId="{D64E19B1-F225-4A93-B512-06896EF48871}" srcOrd="0" destOrd="0" presId="urn:microsoft.com/office/officeart/2005/8/layout/vProcess5"/>
    <dgm:cxn modelId="{0603F75E-2162-4809-B3E4-40143FDC8636}" srcId="{91D649F2-0744-4059-B198-952429E3C499}" destId="{92DE2064-C849-4491-96C6-3FAA40A8184F}" srcOrd="1" destOrd="0" parTransId="{492AE8B8-6D3E-4266-B7C0-01F6C8A92177}" sibTransId="{65DEDE1B-DABF-40EE-8A65-0BEB269B4368}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2D4D9953-BF72-4F28-8FCA-A4CC423C9700}" type="presOf" srcId="{5A3F9EE3-297F-41BC-ACD6-E5DB23B07609}" destId="{0CB4AAAA-7946-4B6A-940E-1587BE73884F}" srcOrd="0" destOrd="0" presId="urn:microsoft.com/office/officeart/2005/8/layout/vProcess5"/>
    <dgm:cxn modelId="{313ECE78-29B1-45C5-A75F-BB7993218D98}" type="presOf" srcId="{65DEDE1B-DABF-40EE-8A65-0BEB269B4368}" destId="{39D949BD-A995-445C-8CB8-7595001D627E}" srcOrd="0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5C695390-E4F3-4EFF-AB1B-634D508F214A}" type="presOf" srcId="{A54CCC0E-A473-4F21-9603-FC9E1109E881}" destId="{10902763-47D0-41B1-8E12-77ABA91D9B3F}" srcOrd="0" destOrd="0" presId="urn:microsoft.com/office/officeart/2005/8/layout/vProcess5"/>
    <dgm:cxn modelId="{CA54FF91-B220-47B4-BD45-A365DC43D3F3}" type="presOf" srcId="{4D989076-282E-490E-9107-81738BA91F25}" destId="{9686F47A-C1F9-4E47-A0C6-3B1428C816E8}" srcOrd="0" destOrd="0" presId="urn:microsoft.com/office/officeart/2005/8/layout/vProcess5"/>
    <dgm:cxn modelId="{93E70CA4-24F6-4B9C-AE91-492D2B79D1C5}" type="presOf" srcId="{5A3F9EE3-297F-41BC-ACD6-E5DB23B07609}" destId="{E36649E4-BF60-4D9F-9F9C-387FF1E88161}" srcOrd="1" destOrd="0" presId="urn:microsoft.com/office/officeart/2005/8/layout/vProcess5"/>
    <dgm:cxn modelId="{B8B2A1A9-08AE-4B2A-AB6F-96A7097666A8}" type="presOf" srcId="{371CCC51-D848-4EF8-8A7B-3D1C1AC3AE0C}" destId="{455B54F1-4C92-403C-84B1-773C170D586E}" srcOrd="0" destOrd="0" presId="urn:microsoft.com/office/officeart/2005/8/layout/vProcess5"/>
    <dgm:cxn modelId="{206C44C1-5F78-4F08-99CC-D6CA0854C5FE}" type="presOf" srcId="{E28F3113-C101-4A83-AA11-7A6880E73C7B}" destId="{BFFD6550-729C-47DD-9AFD-89BC7949E632}" srcOrd="0" destOrd="0" presId="urn:microsoft.com/office/officeart/2005/8/layout/vProcess5"/>
    <dgm:cxn modelId="{C279E1C8-7C26-4618-9E92-EBF4944D5DB3}" type="presOf" srcId="{371CCC51-D848-4EF8-8A7B-3D1C1AC3AE0C}" destId="{FD8B7508-3CD5-4A79-9C45-BF0FECA9A6E3}" srcOrd="1" destOrd="0" presId="urn:microsoft.com/office/officeart/2005/8/layout/vProcess5"/>
    <dgm:cxn modelId="{E516D2C9-A7E3-4216-A06B-4EE691C46631}" type="presOf" srcId="{91D649F2-0744-4059-B198-952429E3C499}" destId="{35B73DE4-079E-4B4A-8E4D-7E0381A55C35}" srcOrd="0" destOrd="0" presId="urn:microsoft.com/office/officeart/2005/8/layout/vProcess5"/>
    <dgm:cxn modelId="{FBD096CB-1C01-46CF-8B0A-472FBB133643}" type="presOf" srcId="{96A62B56-E476-4373-9C1A-7769A9F1D563}" destId="{291E1AD9-098C-40A2-BFD6-A279D3B4286E}" srcOrd="0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946599FD-8772-40A4-A9C5-EAEC31D0F944}" type="presOf" srcId="{4D989076-282E-490E-9107-81738BA91F25}" destId="{C8AC5CF7-0D90-4018-B533-A2209E449EFE}" srcOrd="1" destOrd="0" presId="urn:microsoft.com/office/officeart/2005/8/layout/vProcess5"/>
    <dgm:cxn modelId="{0B591D93-6975-4095-B6E2-F7B42D366929}" type="presParOf" srcId="{35B73DE4-079E-4B4A-8E4D-7E0381A55C35}" destId="{7A684C9B-A86F-4B91-8AF2-3A6609C793FF}" srcOrd="0" destOrd="0" presId="urn:microsoft.com/office/officeart/2005/8/layout/vProcess5"/>
    <dgm:cxn modelId="{4213FCCB-9C9F-4111-A827-54480310F02A}" type="presParOf" srcId="{35B73DE4-079E-4B4A-8E4D-7E0381A55C35}" destId="{455B54F1-4C92-403C-84B1-773C170D586E}" srcOrd="1" destOrd="0" presId="urn:microsoft.com/office/officeart/2005/8/layout/vProcess5"/>
    <dgm:cxn modelId="{EC86E99D-86FE-443F-AE7F-55E1DC50A4CF}" type="presParOf" srcId="{35B73DE4-079E-4B4A-8E4D-7E0381A55C35}" destId="{D64E19B1-F225-4A93-B512-06896EF48871}" srcOrd="2" destOrd="0" presId="urn:microsoft.com/office/officeart/2005/8/layout/vProcess5"/>
    <dgm:cxn modelId="{2EC297D2-2B23-4A0A-AF9C-C593C680298B}" type="presParOf" srcId="{35B73DE4-079E-4B4A-8E4D-7E0381A55C35}" destId="{BFFD6550-729C-47DD-9AFD-89BC7949E632}" srcOrd="3" destOrd="0" presId="urn:microsoft.com/office/officeart/2005/8/layout/vProcess5"/>
    <dgm:cxn modelId="{CDA1D3E2-A586-4029-85B7-4670D2357A93}" type="presParOf" srcId="{35B73DE4-079E-4B4A-8E4D-7E0381A55C35}" destId="{0CB4AAAA-7946-4B6A-940E-1587BE73884F}" srcOrd="4" destOrd="0" presId="urn:microsoft.com/office/officeart/2005/8/layout/vProcess5"/>
    <dgm:cxn modelId="{7930E4EC-0040-47CC-9819-108A7676E9F0}" type="presParOf" srcId="{35B73DE4-079E-4B4A-8E4D-7E0381A55C35}" destId="{9686F47A-C1F9-4E47-A0C6-3B1428C816E8}" srcOrd="5" destOrd="0" presId="urn:microsoft.com/office/officeart/2005/8/layout/vProcess5"/>
    <dgm:cxn modelId="{6E0B0C6C-84D4-42C9-8BEE-32662F2EBF07}" type="presParOf" srcId="{35B73DE4-079E-4B4A-8E4D-7E0381A55C35}" destId="{291E1AD9-098C-40A2-BFD6-A279D3B4286E}" srcOrd="6" destOrd="0" presId="urn:microsoft.com/office/officeart/2005/8/layout/vProcess5"/>
    <dgm:cxn modelId="{0B6C5DF7-9231-439B-A3A0-9B616DD21549}" type="presParOf" srcId="{35B73DE4-079E-4B4A-8E4D-7E0381A55C35}" destId="{39D949BD-A995-445C-8CB8-7595001D627E}" srcOrd="7" destOrd="0" presId="urn:microsoft.com/office/officeart/2005/8/layout/vProcess5"/>
    <dgm:cxn modelId="{08D71D89-426E-49B3-BF20-92A6E8B87926}" type="presParOf" srcId="{35B73DE4-079E-4B4A-8E4D-7E0381A55C35}" destId="{9233E3CB-9C79-4C5B-A426-82B0F773B133}" srcOrd="8" destOrd="0" presId="urn:microsoft.com/office/officeart/2005/8/layout/vProcess5"/>
    <dgm:cxn modelId="{DC254B4B-DBD4-4E20-BC51-65A904A88033}" type="presParOf" srcId="{35B73DE4-079E-4B4A-8E4D-7E0381A55C35}" destId="{10902763-47D0-41B1-8E12-77ABA91D9B3F}" srcOrd="9" destOrd="0" presId="urn:microsoft.com/office/officeart/2005/8/layout/vProcess5"/>
    <dgm:cxn modelId="{05CBFD57-15BB-420D-94B9-C7ABC9B7B3DB}" type="presParOf" srcId="{35B73DE4-079E-4B4A-8E4D-7E0381A55C35}" destId="{FD8B7508-3CD5-4A79-9C45-BF0FECA9A6E3}" srcOrd="10" destOrd="0" presId="urn:microsoft.com/office/officeart/2005/8/layout/vProcess5"/>
    <dgm:cxn modelId="{18A6A905-27E5-4620-A6B5-4969408563A8}" type="presParOf" srcId="{35B73DE4-079E-4B4A-8E4D-7E0381A55C35}" destId="{F91A93BB-8EA2-42A3-8EEE-2008F4C35A1E}" srcOrd="11" destOrd="0" presId="urn:microsoft.com/office/officeart/2005/8/layout/vProcess5"/>
    <dgm:cxn modelId="{02E98D6E-D10E-40A1-8841-0F8A27715E2E}" type="presParOf" srcId="{35B73DE4-079E-4B4A-8E4D-7E0381A55C35}" destId="{8729B9FD-C2B7-4ED4-BCFB-AB44D0CAC3B6}" srcOrd="12" destOrd="0" presId="urn:microsoft.com/office/officeart/2005/8/layout/vProcess5"/>
    <dgm:cxn modelId="{BD9E8F97-0B3D-44C0-9119-4BEFC7D863EA}" type="presParOf" srcId="{35B73DE4-079E-4B4A-8E4D-7E0381A55C35}" destId="{E36649E4-BF60-4D9F-9F9C-387FF1E88161}" srcOrd="13" destOrd="0" presId="urn:microsoft.com/office/officeart/2005/8/layout/vProcess5"/>
    <dgm:cxn modelId="{679AD667-046D-4F1D-B878-6513C44DEDF0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OOP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  <a:endParaRPr lang="en-US" sz="2800" kern="1200" dirty="0"/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 &amp; Data Types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Operators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Statements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Array</a:t>
          </a:r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Function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OOP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Algorithm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810000"/>
            <a:ext cx="9143999" cy="882119"/>
          </a:xfrm>
        </p:spPr>
        <p:txBody>
          <a:bodyPr/>
          <a:lstStyle/>
          <a:p>
            <a:pPr algn="ctr"/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Rakib</a:t>
            </a:r>
            <a:r>
              <a:rPr lang="en-US" dirty="0"/>
              <a:t> Hassan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011" y="182880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9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NaN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US" altLang="en-US" sz="2400" b="1" dirty="0"/>
              <a:t>Special number: </a:t>
            </a:r>
            <a:r>
              <a:rPr lang="en-US" altLang="en-US" sz="2400" dirty="0"/>
              <a:t>Not a Number Result of undefined or erroneous operations</a:t>
            </a:r>
          </a:p>
          <a:p>
            <a:pPr algn="ctr" rtl="0" eaLnBrk="1" hangingPunct="1">
              <a:spcAft>
                <a:spcPct val="25000"/>
              </a:spcAft>
            </a:pPr>
            <a:r>
              <a:rPr lang="en-US" altLang="en-US" b="1" dirty="0" err="1">
                <a:latin typeface="Courier New" pitchFamily="49" charset="0"/>
              </a:rPr>
              <a:t>NaN</a:t>
            </a:r>
            <a:r>
              <a:rPr lang="en-US" altLang="en-US" dirty="0"/>
              <a:t> is not equal to anything, including </a:t>
            </a:r>
            <a:r>
              <a:rPr lang="en-US" altLang="en-US" b="1" dirty="0" err="1">
                <a:latin typeface="Courier New" pitchFamily="49" charset="0"/>
              </a:rPr>
              <a:t>NaN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>
                <a:latin typeface="Courier New" pitchFamily="49" charset="0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896" y="530525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value that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323011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Comments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05000" y="2590800"/>
            <a:ext cx="6781006" cy="338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slashslash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line comment</a:t>
            </a:r>
          </a:p>
          <a:p>
            <a:pPr lvl="1" algn="l" rtl="0"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slashstar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block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comment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1002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276600" y="1828800"/>
            <a:ext cx="281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Arithmetic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+  -  *  /  %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Comparison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==  !=  &lt;  &gt;  &lt;=  &gt;=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Logical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 &amp;&amp;  ||  !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Bitwise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&amp;  |  ^  &gt;&gt;  &gt;&gt;&gt;  &lt;&lt;</a:t>
            </a:r>
          </a:p>
          <a:p>
            <a:pPr marL="0" indent="0" algn="l" rtl="0" eaLnBrk="1" hangingPunct="1">
              <a:lnSpc>
                <a:spcPct val="90000"/>
              </a:lnSpc>
              <a:buFontTx/>
              <a:buChar char=" "/>
            </a:pPr>
            <a:r>
              <a:rPr lang="en-US" altLang="en-US" sz="1800" b="1" dirty="0">
                <a:latin typeface="Berlin Sans FB Demi" panose="020E0802020502020306" pitchFamily="34" charset="0"/>
              </a:rPr>
              <a:t>Ternary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?:</a:t>
            </a:r>
          </a:p>
        </p:txBody>
      </p:sp>
    </p:spTree>
    <p:extLst>
      <p:ext uri="{BB962C8B-B14F-4D97-AF65-F5344CB8AC3E}">
        <p14:creationId xmlns:p14="http://schemas.microsoft.com/office/powerpoint/2010/main" val="301995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Addition and concatenation</a:t>
            </a:r>
            <a:r>
              <a:rPr lang="en-US" altLang="en-US" dirty="0">
                <a:latin typeface="Courier New" pitchFamily="49" charset="0"/>
              </a:rPr>
              <a:t>(+)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399657" y="2438400"/>
            <a:ext cx="3815468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'$' + 3 + 4 = '$34‘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+"42"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Number("42")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/>
              <a:t>parseInt</a:t>
            </a:r>
            <a:r>
              <a:rPr lang="en-US" altLang="en-US" sz="2400" b="1" dirty="0"/>
              <a:t>("42", 10)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+"3" + (+"4") = 7</a:t>
            </a:r>
            <a:endParaRPr lang="en-US" altLang="en-US" sz="2400" dirty="0"/>
          </a:p>
          <a:p>
            <a:pPr algn="ctr"/>
            <a:endParaRPr lang="en-US" altLang="en-US" b="1" dirty="0">
              <a:latin typeface="Courier New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7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Equal and not equal</a:t>
            </a:r>
          </a:p>
          <a:p>
            <a:pPr rtl="0" eaLnBrk="1" hangingPunct="1"/>
            <a:r>
              <a:rPr lang="en-US" altLang="en-US" dirty="0">
                <a:latin typeface="Courier New" pitchFamily="49" charset="0"/>
              </a:rPr>
              <a:t>(==,!=)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35147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dirty="0"/>
              <a:t>The guard operator, aka </a:t>
            </a:r>
            <a:r>
              <a:rPr lang="en-US" i="1" dirty="0"/>
              <a:t>logical and</a:t>
            </a:r>
            <a:endParaRPr lang="en-US" altLang="en-US" dirty="0"/>
          </a:p>
          <a:p>
            <a:pPr rtl="0" eaLnBrk="1" hangingPunct="1"/>
            <a:r>
              <a:rPr lang="en-US" altLang="en-US" dirty="0">
                <a:latin typeface="Courier New" pitchFamily="49" charset="0"/>
              </a:rPr>
              <a:t>(&amp;&amp;)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2895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The default operator, aka </a:t>
            </a:r>
            <a:r>
              <a:rPr lang="en-US" altLang="en-US" i="1" dirty="0"/>
              <a:t>logical or</a:t>
            </a:r>
          </a:p>
          <a:p>
            <a:pPr rtl="0" eaLnBrk="1" hangingPunct="1"/>
            <a:r>
              <a:rPr lang="en-US" altLang="en-US" i="1" dirty="0"/>
              <a:t>(||)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2391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Statements</a:t>
            </a:r>
            <a:endParaRPr lang="en-US" altLang="en-US" i="1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276600" y="2057400"/>
            <a:ext cx="3111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endParaRPr lang="en-US" altLang="en-US" sz="1800" i="1" dirty="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if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switch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while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for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Break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Continue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Return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try/throw</a:t>
            </a:r>
          </a:p>
        </p:txBody>
      </p:sp>
    </p:spTree>
    <p:extLst>
      <p:ext uri="{BB962C8B-B14F-4D97-AF65-F5344CB8AC3E}">
        <p14:creationId xmlns:p14="http://schemas.microsoft.com/office/powerpoint/2010/main" val="1128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Course Module</a:t>
            </a:r>
          </a:p>
        </p:txBody>
      </p:sp>
      <p:pic>
        <p:nvPicPr>
          <p:cNvPr id="1026" name="Picture 2" descr="What You Will Learn | Podcast on Spo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" y="1219200"/>
            <a:ext cx="76200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Objects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String Methods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36652" y="2819400"/>
            <a:ext cx="2362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charAt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concat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lastIndexOf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replace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search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slice</a:t>
            </a:r>
          </a:p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105401" y="2819400"/>
            <a:ext cx="2362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split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substring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toLowerCase</a:t>
            </a:r>
            <a:endParaRPr lang="en-US" sz="1800" b="1" kern="0" dirty="0">
              <a:latin typeface="Berlin Sans FB Demi" panose="020E0802020502020306" pitchFamily="34" charset="0"/>
            </a:endParaRP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toUpperCase</a:t>
            </a:r>
            <a:endParaRPr lang="en-US" sz="1800" b="1" kern="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"/>
            <a:ext cx="9144000" cy="1219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Course Module</a:t>
            </a:r>
          </a:p>
        </p:txBody>
      </p:sp>
      <p:pic>
        <p:nvPicPr>
          <p:cNvPr id="2050" name="Picture 2" descr="Learn JavaScript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9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Logo PNG Transparent &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76200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9" y="4754294"/>
            <a:ext cx="2590800" cy="15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Visual Studio Code 1.35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1382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Express.js Framework- Baires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2" descr="Express.js Framework- BairesDe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4" descr="Express.js Framework- BairesDev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754294"/>
            <a:ext cx="45162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Topics(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3752328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1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Topics(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2940124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1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err="1"/>
              <a:t>Js</a:t>
            </a:r>
            <a:r>
              <a:rPr lang="en-US" dirty="0"/>
              <a:t> Intro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638056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1995</a:t>
            </a:r>
          </a:p>
          <a:p>
            <a:pPr lvl="1"/>
            <a:r>
              <a:rPr lang="en-US" altLang="en-US" dirty="0"/>
              <a:t>Netscape</a:t>
            </a:r>
          </a:p>
          <a:p>
            <a:r>
              <a:rPr lang="en-US" altLang="en-US" dirty="0"/>
              <a:t>1996</a:t>
            </a:r>
          </a:p>
          <a:p>
            <a:pPr lvl="1"/>
            <a:r>
              <a:rPr lang="en-US" altLang="en-US" dirty="0"/>
              <a:t>JScript at Microsoft</a:t>
            </a:r>
          </a:p>
          <a:p>
            <a:r>
              <a:rPr lang="en-US" altLang="en-US" dirty="0"/>
              <a:t>1998</a:t>
            </a:r>
          </a:p>
          <a:p>
            <a:pPr lvl="1"/>
            <a:r>
              <a:rPr lang="en-US" altLang="en-US" dirty="0"/>
              <a:t>ECMAScript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657600"/>
            <a:ext cx="87680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7227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9812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9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Var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595" y="2368303"/>
            <a:ext cx="822880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GB" sz="2400" dirty="0" err="1"/>
              <a:t>var</a:t>
            </a:r>
            <a:r>
              <a:rPr lang="en-GB" sz="2400" dirty="0"/>
              <a:t> declarations are globally scoped or function/locally scoped.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168431"/>
            <a:ext cx="9144001" cy="81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>
                <a:latin typeface="Courier New" pitchFamily="49" charset="0"/>
              </a:rPr>
              <a:t>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762" y="3996284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/>
              <a:t>let is block scoped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53738" y="4648200"/>
            <a:ext cx="914400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Const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900" y="5752348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2400" dirty="0" err="1">
                <a:cs typeface="Arial" panose="020B0604020202020204" pitchFamily="34" charset="0"/>
              </a:rPr>
              <a:t>Const</a:t>
            </a:r>
            <a:r>
              <a:rPr lang="en-GB" sz="2400" dirty="0">
                <a:cs typeface="Arial" panose="020B0604020202020204" pitchFamily="34" charset="0"/>
              </a:rPr>
              <a:t> cannot be updated or re-declared</a:t>
            </a:r>
          </a:p>
        </p:txBody>
      </p:sp>
    </p:spTree>
    <p:extLst>
      <p:ext uri="{BB962C8B-B14F-4D97-AF65-F5344CB8AC3E}">
        <p14:creationId xmlns:p14="http://schemas.microsoft.com/office/powerpoint/2010/main" val="316368615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335</TotalTime>
  <Words>277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Berlin Sans FB Demi</vt:lpstr>
      <vt:lpstr>Cambria</vt:lpstr>
      <vt:lpstr>Courier New</vt:lpstr>
      <vt:lpstr>Georgia</vt:lpstr>
      <vt:lpstr>Times New Roman</vt:lpstr>
      <vt:lpstr>Trebuchet MS</vt:lpstr>
      <vt:lpstr>Wingdings</vt:lpstr>
      <vt:lpstr>Slipstream</vt:lpstr>
      <vt:lpstr>Node Js</vt:lpstr>
      <vt:lpstr>Course Module</vt:lpstr>
      <vt:lpstr>Course Module</vt:lpstr>
      <vt:lpstr>Topics(Js)</vt:lpstr>
      <vt:lpstr>Topics(Js)</vt:lpstr>
      <vt:lpstr>Js Intro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Operator</vt:lpstr>
      <vt:lpstr>Operator</vt:lpstr>
      <vt:lpstr>Operator</vt:lpstr>
      <vt:lpstr>Operator</vt:lpstr>
      <vt:lpstr>Operator</vt:lpstr>
      <vt:lpstr>Operator</vt:lpstr>
      <vt:lpstr>Variable &amp; Data Types</vt:lpstr>
      <vt:lpstr>Variable &amp;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(Js)</dc:title>
  <dc:creator>Administrator</dc:creator>
  <cp:lastModifiedBy>Trainer PNT</cp:lastModifiedBy>
  <cp:revision>29</cp:revision>
  <dcterms:created xsi:type="dcterms:W3CDTF">2006-08-16T00:00:00Z</dcterms:created>
  <dcterms:modified xsi:type="dcterms:W3CDTF">2022-10-23T11:23:22Z</dcterms:modified>
</cp:coreProperties>
</file>