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7" r:id="rId5"/>
    <p:sldId id="271" r:id="rId6"/>
    <p:sldId id="258" r:id="rId7"/>
    <p:sldId id="259" r:id="rId8"/>
    <p:sldId id="260" r:id="rId9"/>
    <p:sldId id="273" r:id="rId10"/>
    <p:sldId id="272" r:id="rId11"/>
    <p:sldId id="261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63" r:id="rId21"/>
    <p:sldId id="262" r:id="rId22"/>
    <p:sldId id="284" r:id="rId23"/>
    <p:sldId id="281" r:id="rId24"/>
    <p:sldId id="288" r:id="rId25"/>
    <p:sldId id="287" r:id="rId26"/>
    <p:sldId id="286" r:id="rId27"/>
    <p:sldId id="285" r:id="rId28"/>
    <p:sldId id="282" r:id="rId29"/>
    <p:sldId id="283" r:id="rId30"/>
    <p:sldId id="291" r:id="rId31"/>
    <p:sldId id="292" r:id="rId32"/>
    <p:sldId id="293" r:id="rId33"/>
    <p:sldId id="277" r:id="rId34"/>
    <p:sldId id="278" r:id="rId35"/>
    <p:sldId id="279" r:id="rId36"/>
    <p:sldId id="280" r:id="rId37"/>
    <p:sldId id="289" r:id="rId38"/>
    <p:sldId id="294" r:id="rId39"/>
    <p:sldId id="290" r:id="rId40"/>
    <p:sldId id="295" r:id="rId41"/>
    <p:sldId id="300" r:id="rId42"/>
    <p:sldId id="301" r:id="rId43"/>
    <p:sldId id="296" r:id="rId44"/>
    <p:sldId id="297" r:id="rId45"/>
    <p:sldId id="298" r:id="rId46"/>
    <p:sldId id="299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45" autoAdjust="0"/>
  </p:normalViewPr>
  <p:slideViewPr>
    <p:cSldViewPr>
      <p:cViewPr varScale="1">
        <p:scale>
          <a:sx n="63" d="100"/>
          <a:sy n="63" d="100"/>
        </p:scale>
        <p:origin x="15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DE2064-C849-4491-96C6-3FAA40A8184F}">
      <dgm:prSet phldrT="[Text]"/>
      <dgm:spPr/>
      <dgm:t>
        <a:bodyPr/>
        <a:lstStyle/>
        <a:p>
          <a:r>
            <a:rPr lang="en-US" dirty="0"/>
            <a:t>Variable &amp; Data Types</a:t>
          </a:r>
        </a:p>
      </dgm:t>
    </dgm:pt>
    <dgm:pt modelId="{492AE8B8-6D3E-4266-B7C0-01F6C8A92177}" type="parTrans" cxnId="{0603F75E-2162-4809-B3E4-40143FDC8636}">
      <dgm:prSet/>
      <dgm:spPr/>
      <dgm:t>
        <a:bodyPr/>
        <a:lstStyle/>
        <a:p>
          <a:endParaRPr lang="en-US"/>
        </a:p>
      </dgm:t>
    </dgm:pt>
    <dgm:pt modelId="{65DEDE1B-DABF-40EE-8A65-0BEB269B4368}" type="sibTrans" cxnId="{0603F75E-2162-4809-B3E4-40143FDC8636}">
      <dgm:prSet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/>
            <a:t>Operators</a:t>
          </a:r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/>
            <a:t>Introduction</a:t>
          </a:r>
          <a:endParaRPr lang="en-US" dirty="0"/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Statements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0992114-E512-4D1D-85AA-3EA96EF92073}" type="presOf" srcId="{92DE2064-C849-4491-96C6-3FAA40A8184F}" destId="{F91A93BB-8EA2-42A3-8EEE-2008F4C35A1E}" srcOrd="1" destOrd="0" presId="urn:microsoft.com/office/officeart/2005/8/layout/vProcess5"/>
    <dgm:cxn modelId="{1EE60E20-657D-4F5D-9A53-C92435F93B65}" srcId="{91D649F2-0744-4059-B198-952429E3C499}" destId="{371CCC51-D848-4EF8-8A7B-3D1C1AC3AE0C}" srcOrd="0" destOrd="0" parTransId="{2A9B7D3A-9972-40F6-B837-0CD5805BBD24}" sibTransId="{96A62B56-E476-4373-9C1A-7769A9F1D563}"/>
    <dgm:cxn modelId="{62F49A22-5D31-4C12-B7AC-B7CE90390E22}" type="presOf" srcId="{E28F3113-C101-4A83-AA11-7A6880E73C7B}" destId="{8729B9FD-C2B7-4ED4-BCFB-AB44D0CAC3B6}" srcOrd="1" destOrd="0" presId="urn:microsoft.com/office/officeart/2005/8/layout/vProcess5"/>
    <dgm:cxn modelId="{6D6D1D27-0EC7-4E5D-B953-41B5237E0C40}" type="presOf" srcId="{52B727E9-F6BD-43D8-8ACD-10E9CD0FF205}" destId="{9233E3CB-9C79-4C5B-A426-82B0F773B133}" srcOrd="0" destOrd="0" presId="urn:microsoft.com/office/officeart/2005/8/layout/vProcess5"/>
    <dgm:cxn modelId="{6189D63A-12F9-4A86-94E2-B4E51DE65A46}" type="presOf" srcId="{92DE2064-C849-4491-96C6-3FAA40A8184F}" destId="{D64E19B1-F225-4A93-B512-06896EF48871}" srcOrd="0" destOrd="0" presId="urn:microsoft.com/office/officeart/2005/8/layout/vProcess5"/>
    <dgm:cxn modelId="{0603F75E-2162-4809-B3E4-40143FDC8636}" srcId="{91D649F2-0744-4059-B198-952429E3C499}" destId="{92DE2064-C849-4491-96C6-3FAA40A8184F}" srcOrd="1" destOrd="0" parTransId="{492AE8B8-6D3E-4266-B7C0-01F6C8A92177}" sibTransId="{65DEDE1B-DABF-40EE-8A65-0BEB269B4368}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2D4D9953-BF72-4F28-8FCA-A4CC423C9700}" type="presOf" srcId="{5A3F9EE3-297F-41BC-ACD6-E5DB23B07609}" destId="{0CB4AAAA-7946-4B6A-940E-1587BE73884F}" srcOrd="0" destOrd="0" presId="urn:microsoft.com/office/officeart/2005/8/layout/vProcess5"/>
    <dgm:cxn modelId="{313ECE78-29B1-45C5-A75F-BB7993218D98}" type="presOf" srcId="{65DEDE1B-DABF-40EE-8A65-0BEB269B4368}" destId="{39D949BD-A995-445C-8CB8-7595001D627E}" srcOrd="0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5C695390-E4F3-4EFF-AB1B-634D508F214A}" type="presOf" srcId="{A54CCC0E-A473-4F21-9603-FC9E1109E881}" destId="{10902763-47D0-41B1-8E12-77ABA91D9B3F}" srcOrd="0" destOrd="0" presId="urn:microsoft.com/office/officeart/2005/8/layout/vProcess5"/>
    <dgm:cxn modelId="{CA54FF91-B220-47B4-BD45-A365DC43D3F3}" type="presOf" srcId="{4D989076-282E-490E-9107-81738BA91F25}" destId="{9686F47A-C1F9-4E47-A0C6-3B1428C816E8}" srcOrd="0" destOrd="0" presId="urn:microsoft.com/office/officeart/2005/8/layout/vProcess5"/>
    <dgm:cxn modelId="{93E70CA4-24F6-4B9C-AE91-492D2B79D1C5}" type="presOf" srcId="{5A3F9EE3-297F-41BC-ACD6-E5DB23B07609}" destId="{E36649E4-BF60-4D9F-9F9C-387FF1E88161}" srcOrd="1" destOrd="0" presId="urn:microsoft.com/office/officeart/2005/8/layout/vProcess5"/>
    <dgm:cxn modelId="{B8B2A1A9-08AE-4B2A-AB6F-96A7097666A8}" type="presOf" srcId="{371CCC51-D848-4EF8-8A7B-3D1C1AC3AE0C}" destId="{455B54F1-4C92-403C-84B1-773C170D586E}" srcOrd="0" destOrd="0" presId="urn:microsoft.com/office/officeart/2005/8/layout/vProcess5"/>
    <dgm:cxn modelId="{206C44C1-5F78-4F08-99CC-D6CA0854C5FE}" type="presOf" srcId="{E28F3113-C101-4A83-AA11-7A6880E73C7B}" destId="{BFFD6550-729C-47DD-9AFD-89BC7949E632}" srcOrd="0" destOrd="0" presId="urn:microsoft.com/office/officeart/2005/8/layout/vProcess5"/>
    <dgm:cxn modelId="{C279E1C8-7C26-4618-9E92-EBF4944D5DB3}" type="presOf" srcId="{371CCC51-D848-4EF8-8A7B-3D1C1AC3AE0C}" destId="{FD8B7508-3CD5-4A79-9C45-BF0FECA9A6E3}" srcOrd="1" destOrd="0" presId="urn:microsoft.com/office/officeart/2005/8/layout/vProcess5"/>
    <dgm:cxn modelId="{E516D2C9-A7E3-4216-A06B-4EE691C46631}" type="presOf" srcId="{91D649F2-0744-4059-B198-952429E3C499}" destId="{35B73DE4-079E-4B4A-8E4D-7E0381A55C35}" srcOrd="0" destOrd="0" presId="urn:microsoft.com/office/officeart/2005/8/layout/vProcess5"/>
    <dgm:cxn modelId="{FBD096CB-1C01-46CF-8B0A-472FBB133643}" type="presOf" srcId="{96A62B56-E476-4373-9C1A-7769A9F1D563}" destId="{291E1AD9-098C-40A2-BFD6-A279D3B4286E}" srcOrd="0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946599FD-8772-40A4-A9C5-EAEC31D0F944}" type="presOf" srcId="{4D989076-282E-490E-9107-81738BA91F25}" destId="{C8AC5CF7-0D90-4018-B533-A2209E449EFE}" srcOrd="1" destOrd="0" presId="urn:microsoft.com/office/officeart/2005/8/layout/vProcess5"/>
    <dgm:cxn modelId="{0B591D93-6975-4095-B6E2-F7B42D366929}" type="presParOf" srcId="{35B73DE4-079E-4B4A-8E4D-7E0381A55C35}" destId="{7A684C9B-A86F-4B91-8AF2-3A6609C793FF}" srcOrd="0" destOrd="0" presId="urn:microsoft.com/office/officeart/2005/8/layout/vProcess5"/>
    <dgm:cxn modelId="{4213FCCB-9C9F-4111-A827-54480310F02A}" type="presParOf" srcId="{35B73DE4-079E-4B4A-8E4D-7E0381A55C35}" destId="{455B54F1-4C92-403C-84B1-773C170D586E}" srcOrd="1" destOrd="0" presId="urn:microsoft.com/office/officeart/2005/8/layout/vProcess5"/>
    <dgm:cxn modelId="{EC86E99D-86FE-443F-AE7F-55E1DC50A4CF}" type="presParOf" srcId="{35B73DE4-079E-4B4A-8E4D-7E0381A55C35}" destId="{D64E19B1-F225-4A93-B512-06896EF48871}" srcOrd="2" destOrd="0" presId="urn:microsoft.com/office/officeart/2005/8/layout/vProcess5"/>
    <dgm:cxn modelId="{2EC297D2-2B23-4A0A-AF9C-C593C680298B}" type="presParOf" srcId="{35B73DE4-079E-4B4A-8E4D-7E0381A55C35}" destId="{BFFD6550-729C-47DD-9AFD-89BC7949E632}" srcOrd="3" destOrd="0" presId="urn:microsoft.com/office/officeart/2005/8/layout/vProcess5"/>
    <dgm:cxn modelId="{CDA1D3E2-A586-4029-85B7-4670D2357A93}" type="presParOf" srcId="{35B73DE4-079E-4B4A-8E4D-7E0381A55C35}" destId="{0CB4AAAA-7946-4B6A-940E-1587BE73884F}" srcOrd="4" destOrd="0" presId="urn:microsoft.com/office/officeart/2005/8/layout/vProcess5"/>
    <dgm:cxn modelId="{7930E4EC-0040-47CC-9819-108A7676E9F0}" type="presParOf" srcId="{35B73DE4-079E-4B4A-8E4D-7E0381A55C35}" destId="{9686F47A-C1F9-4E47-A0C6-3B1428C816E8}" srcOrd="5" destOrd="0" presId="urn:microsoft.com/office/officeart/2005/8/layout/vProcess5"/>
    <dgm:cxn modelId="{6E0B0C6C-84D4-42C9-8BEE-32662F2EBF07}" type="presParOf" srcId="{35B73DE4-079E-4B4A-8E4D-7E0381A55C35}" destId="{291E1AD9-098C-40A2-BFD6-A279D3B4286E}" srcOrd="6" destOrd="0" presId="urn:microsoft.com/office/officeart/2005/8/layout/vProcess5"/>
    <dgm:cxn modelId="{0B6C5DF7-9231-439B-A3A0-9B616DD21549}" type="presParOf" srcId="{35B73DE4-079E-4B4A-8E4D-7E0381A55C35}" destId="{39D949BD-A995-445C-8CB8-7595001D627E}" srcOrd="7" destOrd="0" presId="urn:microsoft.com/office/officeart/2005/8/layout/vProcess5"/>
    <dgm:cxn modelId="{08D71D89-426E-49B3-BF20-92A6E8B87926}" type="presParOf" srcId="{35B73DE4-079E-4B4A-8E4D-7E0381A55C35}" destId="{9233E3CB-9C79-4C5B-A426-82B0F773B133}" srcOrd="8" destOrd="0" presId="urn:microsoft.com/office/officeart/2005/8/layout/vProcess5"/>
    <dgm:cxn modelId="{DC254B4B-DBD4-4E20-BC51-65A904A88033}" type="presParOf" srcId="{35B73DE4-079E-4B4A-8E4D-7E0381A55C35}" destId="{10902763-47D0-41B1-8E12-77ABA91D9B3F}" srcOrd="9" destOrd="0" presId="urn:microsoft.com/office/officeart/2005/8/layout/vProcess5"/>
    <dgm:cxn modelId="{05CBFD57-15BB-420D-94B9-C7ABC9B7B3DB}" type="presParOf" srcId="{35B73DE4-079E-4B4A-8E4D-7E0381A55C35}" destId="{FD8B7508-3CD5-4A79-9C45-BF0FECA9A6E3}" srcOrd="10" destOrd="0" presId="urn:microsoft.com/office/officeart/2005/8/layout/vProcess5"/>
    <dgm:cxn modelId="{18A6A905-27E5-4620-A6B5-4969408563A8}" type="presParOf" srcId="{35B73DE4-079E-4B4A-8E4D-7E0381A55C35}" destId="{F91A93BB-8EA2-42A3-8EEE-2008F4C35A1E}" srcOrd="11" destOrd="0" presId="urn:microsoft.com/office/officeart/2005/8/layout/vProcess5"/>
    <dgm:cxn modelId="{02E98D6E-D10E-40A1-8841-0F8A27715E2E}" type="presParOf" srcId="{35B73DE4-079E-4B4A-8E4D-7E0381A55C35}" destId="{8729B9FD-C2B7-4ED4-BCFB-AB44D0CAC3B6}" srcOrd="12" destOrd="0" presId="urn:microsoft.com/office/officeart/2005/8/layout/vProcess5"/>
    <dgm:cxn modelId="{BD9E8F97-0B3D-44C0-9119-4BEFC7D863EA}" type="presParOf" srcId="{35B73DE4-079E-4B4A-8E4D-7E0381A55C35}" destId="{E36649E4-BF60-4D9F-9F9C-387FF1E88161}" srcOrd="13" destOrd="0" presId="urn:microsoft.com/office/officeart/2005/8/layout/vProcess5"/>
    <dgm:cxn modelId="{679AD667-046D-4F1D-B878-6513C44DEDF0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/>
            <a:t>Class</a:t>
          </a:r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OOP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1FD90E2F-ABBE-4E5C-BD58-D5F6A5587736}">
      <dgm:prSet phldrT="[Text]"/>
      <dgm:spPr/>
      <dgm:t>
        <a:bodyPr/>
        <a:lstStyle/>
        <a:p>
          <a:r>
            <a:rPr lang="en-US" dirty="0"/>
            <a:t>Array</a:t>
          </a:r>
        </a:p>
      </dgm:t>
    </dgm:pt>
    <dgm:pt modelId="{4B422E98-EF15-4B60-B9B6-0360BD5D250C}" type="parTrans" cxnId="{0DEAE06F-C7C3-4A60-B084-C192FC75302C}">
      <dgm:prSet/>
      <dgm:spPr/>
      <dgm:t>
        <a:bodyPr/>
        <a:lstStyle/>
        <a:p>
          <a:endParaRPr lang="en-US"/>
        </a:p>
      </dgm:t>
    </dgm:pt>
    <dgm:pt modelId="{16A9E1D1-4F22-4EAB-B415-F608EA5CA39E}" type="sibTrans" cxnId="{0DEAE06F-C7C3-4A60-B084-C192FC75302C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E60E20-657D-4F5D-9A53-C92435F93B65}" srcId="{91D649F2-0744-4059-B198-952429E3C499}" destId="{371CCC51-D848-4EF8-8A7B-3D1C1AC3AE0C}" srcOrd="1" destOrd="0" parTransId="{2A9B7D3A-9972-40F6-B837-0CD5805BBD24}" sibTransId="{96A62B56-E476-4373-9C1A-7769A9F1D563}"/>
    <dgm:cxn modelId="{64DCF423-0028-454B-BA52-4BFDAC32479C}" type="presOf" srcId="{5A3F9EE3-297F-41BC-ACD6-E5DB23B07609}" destId="{0CB4AAAA-7946-4B6A-940E-1587BE73884F}" srcOrd="0" destOrd="0" presId="urn:microsoft.com/office/officeart/2005/8/layout/vProcess5"/>
    <dgm:cxn modelId="{B7D0D22F-7A9E-4EF3-B197-BAE0BA074316}" type="presOf" srcId="{52B727E9-F6BD-43D8-8ACD-10E9CD0FF205}" destId="{9233E3CB-9C79-4C5B-A426-82B0F773B133}" srcOrd="0" destOrd="0" presId="urn:microsoft.com/office/officeart/2005/8/layout/vProcess5"/>
    <dgm:cxn modelId="{628EBE30-CD68-4716-8860-399538D02B8F}" type="presOf" srcId="{E28F3113-C101-4A83-AA11-7A6880E73C7B}" destId="{8729B9FD-C2B7-4ED4-BCFB-AB44D0CAC3B6}" srcOrd="1" destOrd="0" presId="urn:microsoft.com/office/officeart/2005/8/layout/vProcess5"/>
    <dgm:cxn modelId="{DC099131-04A1-4589-AC4A-1C045AED3081}" type="presOf" srcId="{1FD90E2F-ABBE-4E5C-BD58-D5F6A5587736}" destId="{FD8B7508-3CD5-4A79-9C45-BF0FECA9A6E3}" srcOrd="1" destOrd="0" presId="urn:microsoft.com/office/officeart/2005/8/layout/vProcess5"/>
    <dgm:cxn modelId="{3898CA5D-1D2C-45D8-BF76-F7070ED91D56}" type="presOf" srcId="{1FD90E2F-ABBE-4E5C-BD58-D5F6A5587736}" destId="{455B54F1-4C92-403C-84B1-773C170D586E}" srcOrd="0" destOrd="0" presId="urn:microsoft.com/office/officeart/2005/8/layout/vProcess5"/>
    <dgm:cxn modelId="{2B6F0B44-DCE6-49B9-BF38-52070B3AE008}" type="presOf" srcId="{91D649F2-0744-4059-B198-952429E3C499}" destId="{35B73DE4-079E-4B4A-8E4D-7E0381A55C35}" srcOrd="0" destOrd="0" presId="urn:microsoft.com/office/officeart/2005/8/layout/vProcess5"/>
    <dgm:cxn modelId="{2C82DC64-0DD0-4FD1-B169-C7144A3B7541}" type="presOf" srcId="{96A62B56-E476-4373-9C1A-7769A9F1D563}" destId="{39D949BD-A995-445C-8CB8-7595001D627E}" srcOrd="0" destOrd="0" presId="urn:microsoft.com/office/officeart/2005/8/layout/vProcess5"/>
    <dgm:cxn modelId="{8A300848-3FCF-4562-A86C-0835740CC00C}" type="presOf" srcId="{A54CCC0E-A473-4F21-9603-FC9E1109E881}" destId="{10902763-47D0-41B1-8E12-77ABA91D9B3F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0DEAE06F-C7C3-4A60-B084-C192FC75302C}" srcId="{91D649F2-0744-4059-B198-952429E3C499}" destId="{1FD90E2F-ABBE-4E5C-BD58-D5F6A5587736}" srcOrd="0" destOrd="0" parTransId="{4B422E98-EF15-4B60-B9B6-0360BD5D250C}" sibTransId="{16A9E1D1-4F22-4EAB-B415-F608EA5CA39E}"/>
    <dgm:cxn modelId="{5FA6067C-7B99-4BD0-B31D-98D7E700B148}" type="presOf" srcId="{371CCC51-D848-4EF8-8A7B-3D1C1AC3AE0C}" destId="{D64E19B1-F225-4A93-B512-06896EF48871}" srcOrd="0" destOrd="0" presId="urn:microsoft.com/office/officeart/2005/8/layout/vProcess5"/>
    <dgm:cxn modelId="{E2D8DF85-8AFA-4152-A307-516F6C875A01}" type="presOf" srcId="{4D989076-282E-490E-9107-81738BA91F25}" destId="{C8AC5CF7-0D90-4018-B533-A2209E449EFE}" srcOrd="1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BB8081A4-FB00-430A-801E-0BE4A39B2ACD}" type="presOf" srcId="{5A3F9EE3-297F-41BC-ACD6-E5DB23B07609}" destId="{E36649E4-BF60-4D9F-9F9C-387FF1E88161}" srcOrd="1" destOrd="0" presId="urn:microsoft.com/office/officeart/2005/8/layout/vProcess5"/>
    <dgm:cxn modelId="{9913C3B2-88B1-4817-8A86-78E7AFC5E004}" type="presOf" srcId="{4D989076-282E-490E-9107-81738BA91F25}" destId="{9686F47A-C1F9-4E47-A0C6-3B1428C816E8}" srcOrd="0" destOrd="0" presId="urn:microsoft.com/office/officeart/2005/8/layout/vProcess5"/>
    <dgm:cxn modelId="{F5164FDC-2BEF-4195-8D1E-F7A12B9BFEE8}" type="presOf" srcId="{16A9E1D1-4F22-4EAB-B415-F608EA5CA39E}" destId="{291E1AD9-098C-40A2-BFD6-A279D3B4286E}" srcOrd="0" destOrd="0" presId="urn:microsoft.com/office/officeart/2005/8/layout/vProcess5"/>
    <dgm:cxn modelId="{BF2D17E3-F2A2-4F51-8D4F-E606D743FC38}" type="presOf" srcId="{371CCC51-D848-4EF8-8A7B-3D1C1AC3AE0C}" destId="{F91A93BB-8EA2-42A3-8EEE-2008F4C35A1E}" srcOrd="1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E850ECFB-F5FD-4F90-B99A-C47020A01453}" type="presOf" srcId="{E28F3113-C101-4A83-AA11-7A6880E73C7B}" destId="{BFFD6550-729C-47DD-9AFD-89BC7949E632}" srcOrd="0" destOrd="0" presId="urn:microsoft.com/office/officeart/2005/8/layout/vProcess5"/>
    <dgm:cxn modelId="{159CBA1A-119E-4091-93ED-C6506D06C659}" type="presParOf" srcId="{35B73DE4-079E-4B4A-8E4D-7E0381A55C35}" destId="{7A684C9B-A86F-4B91-8AF2-3A6609C793FF}" srcOrd="0" destOrd="0" presId="urn:microsoft.com/office/officeart/2005/8/layout/vProcess5"/>
    <dgm:cxn modelId="{19802D7F-C1AF-428C-8703-583508D7C4EE}" type="presParOf" srcId="{35B73DE4-079E-4B4A-8E4D-7E0381A55C35}" destId="{455B54F1-4C92-403C-84B1-773C170D586E}" srcOrd="1" destOrd="0" presId="urn:microsoft.com/office/officeart/2005/8/layout/vProcess5"/>
    <dgm:cxn modelId="{CF3A5401-D737-492B-A650-7BBBFEB75D9F}" type="presParOf" srcId="{35B73DE4-079E-4B4A-8E4D-7E0381A55C35}" destId="{D64E19B1-F225-4A93-B512-06896EF48871}" srcOrd="2" destOrd="0" presId="urn:microsoft.com/office/officeart/2005/8/layout/vProcess5"/>
    <dgm:cxn modelId="{588A2799-0B60-4257-B52E-39F8AD3D2190}" type="presParOf" srcId="{35B73DE4-079E-4B4A-8E4D-7E0381A55C35}" destId="{BFFD6550-729C-47DD-9AFD-89BC7949E632}" srcOrd="3" destOrd="0" presId="urn:microsoft.com/office/officeart/2005/8/layout/vProcess5"/>
    <dgm:cxn modelId="{18040C0A-2E59-4271-8177-32DBA045240E}" type="presParOf" srcId="{35B73DE4-079E-4B4A-8E4D-7E0381A55C35}" destId="{0CB4AAAA-7946-4B6A-940E-1587BE73884F}" srcOrd="4" destOrd="0" presId="urn:microsoft.com/office/officeart/2005/8/layout/vProcess5"/>
    <dgm:cxn modelId="{A5670008-A2C1-4727-920A-9F45137885C0}" type="presParOf" srcId="{35B73DE4-079E-4B4A-8E4D-7E0381A55C35}" destId="{9686F47A-C1F9-4E47-A0C6-3B1428C816E8}" srcOrd="5" destOrd="0" presId="urn:microsoft.com/office/officeart/2005/8/layout/vProcess5"/>
    <dgm:cxn modelId="{9BCB9C5A-153E-43AA-AA15-E93305F4B9E5}" type="presParOf" srcId="{35B73DE4-079E-4B4A-8E4D-7E0381A55C35}" destId="{291E1AD9-098C-40A2-BFD6-A279D3B4286E}" srcOrd="6" destOrd="0" presId="urn:microsoft.com/office/officeart/2005/8/layout/vProcess5"/>
    <dgm:cxn modelId="{9AACF071-CB65-4DC0-AB93-05D35CA274E4}" type="presParOf" srcId="{35B73DE4-079E-4B4A-8E4D-7E0381A55C35}" destId="{39D949BD-A995-445C-8CB8-7595001D627E}" srcOrd="7" destOrd="0" presId="urn:microsoft.com/office/officeart/2005/8/layout/vProcess5"/>
    <dgm:cxn modelId="{33AB55CA-2B94-4D45-90D8-F8A9A0804512}" type="presParOf" srcId="{35B73DE4-079E-4B4A-8E4D-7E0381A55C35}" destId="{9233E3CB-9C79-4C5B-A426-82B0F773B133}" srcOrd="8" destOrd="0" presId="urn:microsoft.com/office/officeart/2005/8/layout/vProcess5"/>
    <dgm:cxn modelId="{C0CDDE71-9A42-4F90-AE18-5FB8BAC30681}" type="presParOf" srcId="{35B73DE4-079E-4B4A-8E4D-7E0381A55C35}" destId="{10902763-47D0-41B1-8E12-77ABA91D9B3F}" srcOrd="9" destOrd="0" presId="urn:microsoft.com/office/officeart/2005/8/layout/vProcess5"/>
    <dgm:cxn modelId="{2C2B6C4E-94AD-487F-8EE8-BD467FB4D366}" type="presParOf" srcId="{35B73DE4-079E-4B4A-8E4D-7E0381A55C35}" destId="{FD8B7508-3CD5-4A79-9C45-BF0FECA9A6E3}" srcOrd="10" destOrd="0" presId="urn:microsoft.com/office/officeart/2005/8/layout/vProcess5"/>
    <dgm:cxn modelId="{EF9B758E-F172-47B5-B9DA-66F0642A127C}" type="presParOf" srcId="{35B73DE4-079E-4B4A-8E4D-7E0381A55C35}" destId="{F91A93BB-8EA2-42A3-8EEE-2008F4C35A1E}" srcOrd="11" destOrd="0" presId="urn:microsoft.com/office/officeart/2005/8/layout/vProcess5"/>
    <dgm:cxn modelId="{CD76D437-ABC0-413E-90F5-860B6029A97D}" type="presParOf" srcId="{35B73DE4-079E-4B4A-8E4D-7E0381A55C35}" destId="{8729B9FD-C2B7-4ED4-BCFB-AB44D0CAC3B6}" srcOrd="12" destOrd="0" presId="urn:microsoft.com/office/officeart/2005/8/layout/vProcess5"/>
    <dgm:cxn modelId="{496215CA-D517-496C-A784-8C36B3C636B6}" type="presParOf" srcId="{35B73DE4-079E-4B4A-8E4D-7E0381A55C35}" destId="{E36649E4-BF60-4D9F-9F9C-387FF1E88161}" srcOrd="13" destOrd="0" presId="urn:microsoft.com/office/officeart/2005/8/layout/vProcess5"/>
    <dgm:cxn modelId="{47BCCCD1-D933-4027-9A2F-3D602C05F775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/>
            <a:t>Hello World</a:t>
          </a:r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dirty="0"/>
            <a:t>Create with express</a:t>
          </a:r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Express generator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Express project structure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1FD90E2F-ABBE-4E5C-BD58-D5F6A5587736}">
      <dgm:prSet phldrT="[Text]"/>
      <dgm:spPr/>
      <dgm:t>
        <a:bodyPr/>
        <a:lstStyle/>
        <a:p>
          <a:r>
            <a:rPr lang="en-US" dirty="0"/>
            <a:t>Create without express</a:t>
          </a:r>
        </a:p>
      </dgm:t>
    </dgm:pt>
    <dgm:pt modelId="{4B422E98-EF15-4B60-B9B6-0360BD5D250C}" type="parTrans" cxnId="{0DEAE06F-C7C3-4A60-B084-C192FC75302C}">
      <dgm:prSet/>
      <dgm:spPr/>
      <dgm:t>
        <a:bodyPr/>
        <a:lstStyle/>
        <a:p>
          <a:endParaRPr lang="en-US"/>
        </a:p>
      </dgm:t>
    </dgm:pt>
    <dgm:pt modelId="{16A9E1D1-4F22-4EAB-B415-F608EA5CA39E}" type="sibTrans" cxnId="{0DEAE06F-C7C3-4A60-B084-C192FC75302C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E60E20-657D-4F5D-9A53-C92435F93B65}" srcId="{91D649F2-0744-4059-B198-952429E3C499}" destId="{371CCC51-D848-4EF8-8A7B-3D1C1AC3AE0C}" srcOrd="1" destOrd="0" parTransId="{2A9B7D3A-9972-40F6-B837-0CD5805BBD24}" sibTransId="{96A62B56-E476-4373-9C1A-7769A9F1D563}"/>
    <dgm:cxn modelId="{64DCF423-0028-454B-BA52-4BFDAC32479C}" type="presOf" srcId="{5A3F9EE3-297F-41BC-ACD6-E5DB23B07609}" destId="{0CB4AAAA-7946-4B6A-940E-1587BE73884F}" srcOrd="0" destOrd="0" presId="urn:microsoft.com/office/officeart/2005/8/layout/vProcess5"/>
    <dgm:cxn modelId="{B7D0D22F-7A9E-4EF3-B197-BAE0BA074316}" type="presOf" srcId="{52B727E9-F6BD-43D8-8ACD-10E9CD0FF205}" destId="{9233E3CB-9C79-4C5B-A426-82B0F773B133}" srcOrd="0" destOrd="0" presId="urn:microsoft.com/office/officeart/2005/8/layout/vProcess5"/>
    <dgm:cxn modelId="{628EBE30-CD68-4716-8860-399538D02B8F}" type="presOf" srcId="{E28F3113-C101-4A83-AA11-7A6880E73C7B}" destId="{8729B9FD-C2B7-4ED4-BCFB-AB44D0CAC3B6}" srcOrd="1" destOrd="0" presId="urn:microsoft.com/office/officeart/2005/8/layout/vProcess5"/>
    <dgm:cxn modelId="{DC099131-04A1-4589-AC4A-1C045AED3081}" type="presOf" srcId="{1FD90E2F-ABBE-4E5C-BD58-D5F6A5587736}" destId="{FD8B7508-3CD5-4A79-9C45-BF0FECA9A6E3}" srcOrd="1" destOrd="0" presId="urn:microsoft.com/office/officeart/2005/8/layout/vProcess5"/>
    <dgm:cxn modelId="{3898CA5D-1D2C-45D8-BF76-F7070ED91D56}" type="presOf" srcId="{1FD90E2F-ABBE-4E5C-BD58-D5F6A5587736}" destId="{455B54F1-4C92-403C-84B1-773C170D586E}" srcOrd="0" destOrd="0" presId="urn:microsoft.com/office/officeart/2005/8/layout/vProcess5"/>
    <dgm:cxn modelId="{2B6F0B44-DCE6-49B9-BF38-52070B3AE008}" type="presOf" srcId="{91D649F2-0744-4059-B198-952429E3C499}" destId="{35B73DE4-079E-4B4A-8E4D-7E0381A55C35}" srcOrd="0" destOrd="0" presId="urn:microsoft.com/office/officeart/2005/8/layout/vProcess5"/>
    <dgm:cxn modelId="{2C82DC64-0DD0-4FD1-B169-C7144A3B7541}" type="presOf" srcId="{96A62B56-E476-4373-9C1A-7769A9F1D563}" destId="{39D949BD-A995-445C-8CB8-7595001D627E}" srcOrd="0" destOrd="0" presId="urn:microsoft.com/office/officeart/2005/8/layout/vProcess5"/>
    <dgm:cxn modelId="{8A300848-3FCF-4562-A86C-0835740CC00C}" type="presOf" srcId="{A54CCC0E-A473-4F21-9603-FC9E1109E881}" destId="{10902763-47D0-41B1-8E12-77ABA91D9B3F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0DEAE06F-C7C3-4A60-B084-C192FC75302C}" srcId="{91D649F2-0744-4059-B198-952429E3C499}" destId="{1FD90E2F-ABBE-4E5C-BD58-D5F6A5587736}" srcOrd="0" destOrd="0" parTransId="{4B422E98-EF15-4B60-B9B6-0360BD5D250C}" sibTransId="{16A9E1D1-4F22-4EAB-B415-F608EA5CA39E}"/>
    <dgm:cxn modelId="{5FA6067C-7B99-4BD0-B31D-98D7E700B148}" type="presOf" srcId="{371CCC51-D848-4EF8-8A7B-3D1C1AC3AE0C}" destId="{D64E19B1-F225-4A93-B512-06896EF48871}" srcOrd="0" destOrd="0" presId="urn:microsoft.com/office/officeart/2005/8/layout/vProcess5"/>
    <dgm:cxn modelId="{E2D8DF85-8AFA-4152-A307-516F6C875A01}" type="presOf" srcId="{4D989076-282E-490E-9107-81738BA91F25}" destId="{C8AC5CF7-0D90-4018-B533-A2209E449EFE}" srcOrd="1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BB8081A4-FB00-430A-801E-0BE4A39B2ACD}" type="presOf" srcId="{5A3F9EE3-297F-41BC-ACD6-E5DB23B07609}" destId="{E36649E4-BF60-4D9F-9F9C-387FF1E88161}" srcOrd="1" destOrd="0" presId="urn:microsoft.com/office/officeart/2005/8/layout/vProcess5"/>
    <dgm:cxn modelId="{9913C3B2-88B1-4817-8A86-78E7AFC5E004}" type="presOf" srcId="{4D989076-282E-490E-9107-81738BA91F25}" destId="{9686F47A-C1F9-4E47-A0C6-3B1428C816E8}" srcOrd="0" destOrd="0" presId="urn:microsoft.com/office/officeart/2005/8/layout/vProcess5"/>
    <dgm:cxn modelId="{F5164FDC-2BEF-4195-8D1E-F7A12B9BFEE8}" type="presOf" srcId="{16A9E1D1-4F22-4EAB-B415-F608EA5CA39E}" destId="{291E1AD9-098C-40A2-BFD6-A279D3B4286E}" srcOrd="0" destOrd="0" presId="urn:microsoft.com/office/officeart/2005/8/layout/vProcess5"/>
    <dgm:cxn modelId="{BF2D17E3-F2A2-4F51-8D4F-E606D743FC38}" type="presOf" srcId="{371CCC51-D848-4EF8-8A7B-3D1C1AC3AE0C}" destId="{F91A93BB-8EA2-42A3-8EEE-2008F4C35A1E}" srcOrd="1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E850ECFB-F5FD-4F90-B99A-C47020A01453}" type="presOf" srcId="{E28F3113-C101-4A83-AA11-7A6880E73C7B}" destId="{BFFD6550-729C-47DD-9AFD-89BC7949E632}" srcOrd="0" destOrd="0" presId="urn:microsoft.com/office/officeart/2005/8/layout/vProcess5"/>
    <dgm:cxn modelId="{159CBA1A-119E-4091-93ED-C6506D06C659}" type="presParOf" srcId="{35B73DE4-079E-4B4A-8E4D-7E0381A55C35}" destId="{7A684C9B-A86F-4B91-8AF2-3A6609C793FF}" srcOrd="0" destOrd="0" presId="urn:microsoft.com/office/officeart/2005/8/layout/vProcess5"/>
    <dgm:cxn modelId="{19802D7F-C1AF-428C-8703-583508D7C4EE}" type="presParOf" srcId="{35B73DE4-079E-4B4A-8E4D-7E0381A55C35}" destId="{455B54F1-4C92-403C-84B1-773C170D586E}" srcOrd="1" destOrd="0" presId="urn:microsoft.com/office/officeart/2005/8/layout/vProcess5"/>
    <dgm:cxn modelId="{CF3A5401-D737-492B-A650-7BBBFEB75D9F}" type="presParOf" srcId="{35B73DE4-079E-4B4A-8E4D-7E0381A55C35}" destId="{D64E19B1-F225-4A93-B512-06896EF48871}" srcOrd="2" destOrd="0" presId="urn:microsoft.com/office/officeart/2005/8/layout/vProcess5"/>
    <dgm:cxn modelId="{588A2799-0B60-4257-B52E-39F8AD3D2190}" type="presParOf" srcId="{35B73DE4-079E-4B4A-8E4D-7E0381A55C35}" destId="{BFFD6550-729C-47DD-9AFD-89BC7949E632}" srcOrd="3" destOrd="0" presId="urn:microsoft.com/office/officeart/2005/8/layout/vProcess5"/>
    <dgm:cxn modelId="{18040C0A-2E59-4271-8177-32DBA045240E}" type="presParOf" srcId="{35B73DE4-079E-4B4A-8E4D-7E0381A55C35}" destId="{0CB4AAAA-7946-4B6A-940E-1587BE73884F}" srcOrd="4" destOrd="0" presId="urn:microsoft.com/office/officeart/2005/8/layout/vProcess5"/>
    <dgm:cxn modelId="{A5670008-A2C1-4727-920A-9F45137885C0}" type="presParOf" srcId="{35B73DE4-079E-4B4A-8E4D-7E0381A55C35}" destId="{9686F47A-C1F9-4E47-A0C6-3B1428C816E8}" srcOrd="5" destOrd="0" presId="urn:microsoft.com/office/officeart/2005/8/layout/vProcess5"/>
    <dgm:cxn modelId="{9BCB9C5A-153E-43AA-AA15-E93305F4B9E5}" type="presParOf" srcId="{35B73DE4-079E-4B4A-8E4D-7E0381A55C35}" destId="{291E1AD9-098C-40A2-BFD6-A279D3B4286E}" srcOrd="6" destOrd="0" presId="urn:microsoft.com/office/officeart/2005/8/layout/vProcess5"/>
    <dgm:cxn modelId="{9AACF071-CB65-4DC0-AB93-05D35CA274E4}" type="presParOf" srcId="{35B73DE4-079E-4B4A-8E4D-7E0381A55C35}" destId="{39D949BD-A995-445C-8CB8-7595001D627E}" srcOrd="7" destOrd="0" presId="urn:microsoft.com/office/officeart/2005/8/layout/vProcess5"/>
    <dgm:cxn modelId="{33AB55CA-2B94-4D45-90D8-F8A9A0804512}" type="presParOf" srcId="{35B73DE4-079E-4B4A-8E4D-7E0381A55C35}" destId="{9233E3CB-9C79-4C5B-A426-82B0F773B133}" srcOrd="8" destOrd="0" presId="urn:microsoft.com/office/officeart/2005/8/layout/vProcess5"/>
    <dgm:cxn modelId="{C0CDDE71-9A42-4F90-AE18-5FB8BAC30681}" type="presParOf" srcId="{35B73DE4-079E-4B4A-8E4D-7E0381A55C35}" destId="{10902763-47D0-41B1-8E12-77ABA91D9B3F}" srcOrd="9" destOrd="0" presId="urn:microsoft.com/office/officeart/2005/8/layout/vProcess5"/>
    <dgm:cxn modelId="{2C2B6C4E-94AD-487F-8EE8-BD467FB4D366}" type="presParOf" srcId="{35B73DE4-079E-4B4A-8E4D-7E0381A55C35}" destId="{FD8B7508-3CD5-4A79-9C45-BF0FECA9A6E3}" srcOrd="10" destOrd="0" presId="urn:microsoft.com/office/officeart/2005/8/layout/vProcess5"/>
    <dgm:cxn modelId="{EF9B758E-F172-47B5-B9DA-66F0642A127C}" type="presParOf" srcId="{35B73DE4-079E-4B4A-8E4D-7E0381A55C35}" destId="{F91A93BB-8EA2-42A3-8EEE-2008F4C35A1E}" srcOrd="11" destOrd="0" presId="urn:microsoft.com/office/officeart/2005/8/layout/vProcess5"/>
    <dgm:cxn modelId="{CD76D437-ABC0-413E-90F5-860B6029A97D}" type="presParOf" srcId="{35B73DE4-079E-4B4A-8E4D-7E0381A55C35}" destId="{8729B9FD-C2B7-4ED4-BCFB-AB44D0CAC3B6}" srcOrd="12" destOrd="0" presId="urn:microsoft.com/office/officeart/2005/8/layout/vProcess5"/>
    <dgm:cxn modelId="{496215CA-D517-496C-A784-8C36B3C636B6}" type="presParOf" srcId="{35B73DE4-079E-4B4A-8E4D-7E0381A55C35}" destId="{E36649E4-BF60-4D9F-9F9C-387FF1E88161}" srcOrd="13" destOrd="0" presId="urn:microsoft.com/office/officeart/2005/8/layout/vProcess5"/>
    <dgm:cxn modelId="{47BCCCD1-D933-4027-9A2F-3D602C05F775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/>
            <a:t>Controllers</a:t>
          </a:r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dirty="0"/>
            <a:t>Routes</a:t>
          </a:r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Templating(express handlebars)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Environment setup &amp; config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1FD90E2F-ABBE-4E5C-BD58-D5F6A5587736}">
      <dgm:prSet phldrT="[Text]"/>
      <dgm:spPr/>
      <dgm:t>
        <a:bodyPr/>
        <a:lstStyle/>
        <a:p>
          <a:r>
            <a:rPr lang="en-US" dirty="0"/>
            <a:t>NPM Package installation(</a:t>
          </a:r>
          <a:r>
            <a:rPr lang="en-US" dirty="0" err="1"/>
            <a:t>Nodemon</a:t>
          </a:r>
          <a:r>
            <a:rPr lang="en-US" dirty="0"/>
            <a:t>)</a:t>
          </a:r>
        </a:p>
      </dgm:t>
    </dgm:pt>
    <dgm:pt modelId="{4B422E98-EF15-4B60-B9B6-0360BD5D250C}" type="parTrans" cxnId="{0DEAE06F-C7C3-4A60-B084-C192FC75302C}">
      <dgm:prSet/>
      <dgm:spPr/>
      <dgm:t>
        <a:bodyPr/>
        <a:lstStyle/>
        <a:p>
          <a:endParaRPr lang="en-US"/>
        </a:p>
      </dgm:t>
    </dgm:pt>
    <dgm:pt modelId="{16A9E1D1-4F22-4EAB-B415-F608EA5CA39E}" type="sibTrans" cxnId="{0DEAE06F-C7C3-4A60-B084-C192FC75302C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E60E20-657D-4F5D-9A53-C92435F93B65}" srcId="{91D649F2-0744-4059-B198-952429E3C499}" destId="{371CCC51-D848-4EF8-8A7B-3D1C1AC3AE0C}" srcOrd="1" destOrd="0" parTransId="{2A9B7D3A-9972-40F6-B837-0CD5805BBD24}" sibTransId="{96A62B56-E476-4373-9C1A-7769A9F1D563}"/>
    <dgm:cxn modelId="{64DCF423-0028-454B-BA52-4BFDAC32479C}" type="presOf" srcId="{5A3F9EE3-297F-41BC-ACD6-E5DB23B07609}" destId="{0CB4AAAA-7946-4B6A-940E-1587BE73884F}" srcOrd="0" destOrd="0" presId="urn:microsoft.com/office/officeart/2005/8/layout/vProcess5"/>
    <dgm:cxn modelId="{B7D0D22F-7A9E-4EF3-B197-BAE0BA074316}" type="presOf" srcId="{52B727E9-F6BD-43D8-8ACD-10E9CD0FF205}" destId="{9233E3CB-9C79-4C5B-A426-82B0F773B133}" srcOrd="0" destOrd="0" presId="urn:microsoft.com/office/officeart/2005/8/layout/vProcess5"/>
    <dgm:cxn modelId="{628EBE30-CD68-4716-8860-399538D02B8F}" type="presOf" srcId="{E28F3113-C101-4A83-AA11-7A6880E73C7B}" destId="{8729B9FD-C2B7-4ED4-BCFB-AB44D0CAC3B6}" srcOrd="1" destOrd="0" presId="urn:microsoft.com/office/officeart/2005/8/layout/vProcess5"/>
    <dgm:cxn modelId="{DC099131-04A1-4589-AC4A-1C045AED3081}" type="presOf" srcId="{1FD90E2F-ABBE-4E5C-BD58-D5F6A5587736}" destId="{FD8B7508-3CD5-4A79-9C45-BF0FECA9A6E3}" srcOrd="1" destOrd="0" presId="urn:microsoft.com/office/officeart/2005/8/layout/vProcess5"/>
    <dgm:cxn modelId="{3898CA5D-1D2C-45D8-BF76-F7070ED91D56}" type="presOf" srcId="{1FD90E2F-ABBE-4E5C-BD58-D5F6A5587736}" destId="{455B54F1-4C92-403C-84B1-773C170D586E}" srcOrd="0" destOrd="0" presId="urn:microsoft.com/office/officeart/2005/8/layout/vProcess5"/>
    <dgm:cxn modelId="{2B6F0B44-DCE6-49B9-BF38-52070B3AE008}" type="presOf" srcId="{91D649F2-0744-4059-B198-952429E3C499}" destId="{35B73DE4-079E-4B4A-8E4D-7E0381A55C35}" srcOrd="0" destOrd="0" presId="urn:microsoft.com/office/officeart/2005/8/layout/vProcess5"/>
    <dgm:cxn modelId="{2C82DC64-0DD0-4FD1-B169-C7144A3B7541}" type="presOf" srcId="{96A62B56-E476-4373-9C1A-7769A9F1D563}" destId="{39D949BD-A995-445C-8CB8-7595001D627E}" srcOrd="0" destOrd="0" presId="urn:microsoft.com/office/officeart/2005/8/layout/vProcess5"/>
    <dgm:cxn modelId="{8A300848-3FCF-4562-A86C-0835740CC00C}" type="presOf" srcId="{A54CCC0E-A473-4F21-9603-FC9E1109E881}" destId="{10902763-47D0-41B1-8E12-77ABA91D9B3F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0DEAE06F-C7C3-4A60-B084-C192FC75302C}" srcId="{91D649F2-0744-4059-B198-952429E3C499}" destId="{1FD90E2F-ABBE-4E5C-BD58-D5F6A5587736}" srcOrd="0" destOrd="0" parTransId="{4B422E98-EF15-4B60-B9B6-0360BD5D250C}" sibTransId="{16A9E1D1-4F22-4EAB-B415-F608EA5CA39E}"/>
    <dgm:cxn modelId="{5FA6067C-7B99-4BD0-B31D-98D7E700B148}" type="presOf" srcId="{371CCC51-D848-4EF8-8A7B-3D1C1AC3AE0C}" destId="{D64E19B1-F225-4A93-B512-06896EF48871}" srcOrd="0" destOrd="0" presId="urn:microsoft.com/office/officeart/2005/8/layout/vProcess5"/>
    <dgm:cxn modelId="{E2D8DF85-8AFA-4152-A307-516F6C875A01}" type="presOf" srcId="{4D989076-282E-490E-9107-81738BA91F25}" destId="{C8AC5CF7-0D90-4018-B533-A2209E449EFE}" srcOrd="1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BB8081A4-FB00-430A-801E-0BE4A39B2ACD}" type="presOf" srcId="{5A3F9EE3-297F-41BC-ACD6-E5DB23B07609}" destId="{E36649E4-BF60-4D9F-9F9C-387FF1E88161}" srcOrd="1" destOrd="0" presId="urn:microsoft.com/office/officeart/2005/8/layout/vProcess5"/>
    <dgm:cxn modelId="{9913C3B2-88B1-4817-8A86-78E7AFC5E004}" type="presOf" srcId="{4D989076-282E-490E-9107-81738BA91F25}" destId="{9686F47A-C1F9-4E47-A0C6-3B1428C816E8}" srcOrd="0" destOrd="0" presId="urn:microsoft.com/office/officeart/2005/8/layout/vProcess5"/>
    <dgm:cxn modelId="{F5164FDC-2BEF-4195-8D1E-F7A12B9BFEE8}" type="presOf" srcId="{16A9E1D1-4F22-4EAB-B415-F608EA5CA39E}" destId="{291E1AD9-098C-40A2-BFD6-A279D3B4286E}" srcOrd="0" destOrd="0" presId="urn:microsoft.com/office/officeart/2005/8/layout/vProcess5"/>
    <dgm:cxn modelId="{BF2D17E3-F2A2-4F51-8D4F-E606D743FC38}" type="presOf" srcId="{371CCC51-D848-4EF8-8A7B-3D1C1AC3AE0C}" destId="{F91A93BB-8EA2-42A3-8EEE-2008F4C35A1E}" srcOrd="1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E850ECFB-F5FD-4F90-B99A-C47020A01453}" type="presOf" srcId="{E28F3113-C101-4A83-AA11-7A6880E73C7B}" destId="{BFFD6550-729C-47DD-9AFD-89BC7949E632}" srcOrd="0" destOrd="0" presId="urn:microsoft.com/office/officeart/2005/8/layout/vProcess5"/>
    <dgm:cxn modelId="{159CBA1A-119E-4091-93ED-C6506D06C659}" type="presParOf" srcId="{35B73DE4-079E-4B4A-8E4D-7E0381A55C35}" destId="{7A684C9B-A86F-4B91-8AF2-3A6609C793FF}" srcOrd="0" destOrd="0" presId="urn:microsoft.com/office/officeart/2005/8/layout/vProcess5"/>
    <dgm:cxn modelId="{19802D7F-C1AF-428C-8703-583508D7C4EE}" type="presParOf" srcId="{35B73DE4-079E-4B4A-8E4D-7E0381A55C35}" destId="{455B54F1-4C92-403C-84B1-773C170D586E}" srcOrd="1" destOrd="0" presId="urn:microsoft.com/office/officeart/2005/8/layout/vProcess5"/>
    <dgm:cxn modelId="{CF3A5401-D737-492B-A650-7BBBFEB75D9F}" type="presParOf" srcId="{35B73DE4-079E-4B4A-8E4D-7E0381A55C35}" destId="{D64E19B1-F225-4A93-B512-06896EF48871}" srcOrd="2" destOrd="0" presId="urn:microsoft.com/office/officeart/2005/8/layout/vProcess5"/>
    <dgm:cxn modelId="{588A2799-0B60-4257-B52E-39F8AD3D2190}" type="presParOf" srcId="{35B73DE4-079E-4B4A-8E4D-7E0381A55C35}" destId="{BFFD6550-729C-47DD-9AFD-89BC7949E632}" srcOrd="3" destOrd="0" presId="urn:microsoft.com/office/officeart/2005/8/layout/vProcess5"/>
    <dgm:cxn modelId="{18040C0A-2E59-4271-8177-32DBA045240E}" type="presParOf" srcId="{35B73DE4-079E-4B4A-8E4D-7E0381A55C35}" destId="{0CB4AAAA-7946-4B6A-940E-1587BE73884F}" srcOrd="4" destOrd="0" presId="urn:microsoft.com/office/officeart/2005/8/layout/vProcess5"/>
    <dgm:cxn modelId="{A5670008-A2C1-4727-920A-9F45137885C0}" type="presParOf" srcId="{35B73DE4-079E-4B4A-8E4D-7E0381A55C35}" destId="{9686F47A-C1F9-4E47-A0C6-3B1428C816E8}" srcOrd="5" destOrd="0" presId="urn:microsoft.com/office/officeart/2005/8/layout/vProcess5"/>
    <dgm:cxn modelId="{9BCB9C5A-153E-43AA-AA15-E93305F4B9E5}" type="presParOf" srcId="{35B73DE4-079E-4B4A-8E4D-7E0381A55C35}" destId="{291E1AD9-098C-40A2-BFD6-A279D3B4286E}" srcOrd="6" destOrd="0" presId="urn:microsoft.com/office/officeart/2005/8/layout/vProcess5"/>
    <dgm:cxn modelId="{9AACF071-CB65-4DC0-AB93-05D35CA274E4}" type="presParOf" srcId="{35B73DE4-079E-4B4A-8E4D-7E0381A55C35}" destId="{39D949BD-A995-445C-8CB8-7595001D627E}" srcOrd="7" destOrd="0" presId="urn:microsoft.com/office/officeart/2005/8/layout/vProcess5"/>
    <dgm:cxn modelId="{33AB55CA-2B94-4D45-90D8-F8A9A0804512}" type="presParOf" srcId="{35B73DE4-079E-4B4A-8E4D-7E0381A55C35}" destId="{9233E3CB-9C79-4C5B-A426-82B0F773B133}" srcOrd="8" destOrd="0" presId="urn:microsoft.com/office/officeart/2005/8/layout/vProcess5"/>
    <dgm:cxn modelId="{C0CDDE71-9A42-4F90-AE18-5FB8BAC30681}" type="presParOf" srcId="{35B73DE4-079E-4B4A-8E4D-7E0381A55C35}" destId="{10902763-47D0-41B1-8E12-77ABA91D9B3F}" srcOrd="9" destOrd="0" presId="urn:microsoft.com/office/officeart/2005/8/layout/vProcess5"/>
    <dgm:cxn modelId="{2C2B6C4E-94AD-487F-8EE8-BD467FB4D366}" type="presParOf" srcId="{35B73DE4-079E-4B4A-8E4D-7E0381A55C35}" destId="{FD8B7508-3CD5-4A79-9C45-BF0FECA9A6E3}" srcOrd="10" destOrd="0" presId="urn:microsoft.com/office/officeart/2005/8/layout/vProcess5"/>
    <dgm:cxn modelId="{EF9B758E-F172-47B5-B9DA-66F0642A127C}" type="presParOf" srcId="{35B73DE4-079E-4B4A-8E4D-7E0381A55C35}" destId="{F91A93BB-8EA2-42A3-8EEE-2008F4C35A1E}" srcOrd="11" destOrd="0" presId="urn:microsoft.com/office/officeart/2005/8/layout/vProcess5"/>
    <dgm:cxn modelId="{CD76D437-ABC0-413E-90F5-860B6029A97D}" type="presParOf" srcId="{35B73DE4-079E-4B4A-8E4D-7E0381A55C35}" destId="{8729B9FD-C2B7-4ED4-BCFB-AB44D0CAC3B6}" srcOrd="12" destOrd="0" presId="urn:microsoft.com/office/officeart/2005/8/layout/vProcess5"/>
    <dgm:cxn modelId="{496215CA-D517-496C-A784-8C36B3C636B6}" type="presParOf" srcId="{35B73DE4-079E-4B4A-8E4D-7E0381A55C35}" destId="{E36649E4-BF60-4D9F-9F9C-387FF1E88161}" srcOrd="13" destOrd="0" presId="urn:microsoft.com/office/officeart/2005/8/layout/vProcess5"/>
    <dgm:cxn modelId="{47BCCCD1-D933-4027-9A2F-3D602C05F775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dirty="0"/>
            <a:t>Database Connection</a:t>
          </a:r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CRUD operations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1FD90E2F-ABBE-4E5C-BD58-D5F6A5587736}">
      <dgm:prSet phldrT="[Text]"/>
      <dgm:spPr/>
      <dgm:t>
        <a:bodyPr/>
        <a:lstStyle/>
        <a:p>
          <a:r>
            <a:rPr lang="en-US" dirty="0"/>
            <a:t>MongoDB Installation</a:t>
          </a:r>
        </a:p>
      </dgm:t>
    </dgm:pt>
    <dgm:pt modelId="{4B422E98-EF15-4B60-B9B6-0360BD5D250C}" type="parTrans" cxnId="{0DEAE06F-C7C3-4A60-B084-C192FC75302C}">
      <dgm:prSet/>
      <dgm:spPr/>
      <dgm:t>
        <a:bodyPr/>
        <a:lstStyle/>
        <a:p>
          <a:endParaRPr lang="en-US"/>
        </a:p>
      </dgm:t>
    </dgm:pt>
    <dgm:pt modelId="{16A9E1D1-4F22-4EAB-B415-F608EA5CA39E}" type="sibTrans" cxnId="{0DEAE06F-C7C3-4A60-B084-C192FC75302C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E60E20-657D-4F5D-9A53-C92435F93B65}" srcId="{91D649F2-0744-4059-B198-952429E3C499}" destId="{371CCC51-D848-4EF8-8A7B-3D1C1AC3AE0C}" srcOrd="1" destOrd="0" parTransId="{2A9B7D3A-9972-40F6-B837-0CD5805BBD24}" sibTransId="{96A62B56-E476-4373-9C1A-7769A9F1D563}"/>
    <dgm:cxn modelId="{64DCF423-0028-454B-BA52-4BFDAC32479C}" type="presOf" srcId="{5A3F9EE3-297F-41BC-ACD6-E5DB23B07609}" destId="{0CB4AAAA-7946-4B6A-940E-1587BE73884F}" srcOrd="0" destOrd="0" presId="urn:microsoft.com/office/officeart/2005/8/layout/vProcess5"/>
    <dgm:cxn modelId="{B7D0D22F-7A9E-4EF3-B197-BAE0BA074316}" type="presOf" srcId="{52B727E9-F6BD-43D8-8ACD-10E9CD0FF205}" destId="{9233E3CB-9C79-4C5B-A426-82B0F773B133}" srcOrd="0" destOrd="0" presId="urn:microsoft.com/office/officeart/2005/8/layout/vProcess5"/>
    <dgm:cxn modelId="{628EBE30-CD68-4716-8860-399538D02B8F}" type="presOf" srcId="{E28F3113-C101-4A83-AA11-7A6880E73C7B}" destId="{8729B9FD-C2B7-4ED4-BCFB-AB44D0CAC3B6}" srcOrd="1" destOrd="0" presId="urn:microsoft.com/office/officeart/2005/8/layout/vProcess5"/>
    <dgm:cxn modelId="{DC099131-04A1-4589-AC4A-1C045AED3081}" type="presOf" srcId="{1FD90E2F-ABBE-4E5C-BD58-D5F6A5587736}" destId="{FD8B7508-3CD5-4A79-9C45-BF0FECA9A6E3}" srcOrd="1" destOrd="0" presId="urn:microsoft.com/office/officeart/2005/8/layout/vProcess5"/>
    <dgm:cxn modelId="{3898CA5D-1D2C-45D8-BF76-F7070ED91D56}" type="presOf" srcId="{1FD90E2F-ABBE-4E5C-BD58-D5F6A5587736}" destId="{455B54F1-4C92-403C-84B1-773C170D586E}" srcOrd="0" destOrd="0" presId="urn:microsoft.com/office/officeart/2005/8/layout/vProcess5"/>
    <dgm:cxn modelId="{2B6F0B44-DCE6-49B9-BF38-52070B3AE008}" type="presOf" srcId="{91D649F2-0744-4059-B198-952429E3C499}" destId="{35B73DE4-079E-4B4A-8E4D-7E0381A55C35}" srcOrd="0" destOrd="0" presId="urn:microsoft.com/office/officeart/2005/8/layout/vProcess5"/>
    <dgm:cxn modelId="{2C82DC64-0DD0-4FD1-B169-C7144A3B7541}" type="presOf" srcId="{96A62B56-E476-4373-9C1A-7769A9F1D563}" destId="{39D949BD-A995-445C-8CB8-7595001D627E}" srcOrd="0" destOrd="0" presId="urn:microsoft.com/office/officeart/2005/8/layout/vProcess5"/>
    <dgm:cxn modelId="{8A300848-3FCF-4562-A86C-0835740CC00C}" type="presOf" srcId="{A54CCC0E-A473-4F21-9603-FC9E1109E881}" destId="{10902763-47D0-41B1-8E12-77ABA91D9B3F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0DEAE06F-C7C3-4A60-B084-C192FC75302C}" srcId="{91D649F2-0744-4059-B198-952429E3C499}" destId="{1FD90E2F-ABBE-4E5C-BD58-D5F6A5587736}" srcOrd="0" destOrd="0" parTransId="{4B422E98-EF15-4B60-B9B6-0360BD5D250C}" sibTransId="{16A9E1D1-4F22-4EAB-B415-F608EA5CA39E}"/>
    <dgm:cxn modelId="{5FA6067C-7B99-4BD0-B31D-98D7E700B148}" type="presOf" srcId="{371CCC51-D848-4EF8-8A7B-3D1C1AC3AE0C}" destId="{D64E19B1-F225-4A93-B512-06896EF48871}" srcOrd="0" destOrd="0" presId="urn:microsoft.com/office/officeart/2005/8/layout/vProcess5"/>
    <dgm:cxn modelId="{E2D8DF85-8AFA-4152-A307-516F6C875A01}" type="presOf" srcId="{4D989076-282E-490E-9107-81738BA91F25}" destId="{C8AC5CF7-0D90-4018-B533-A2209E449EFE}" srcOrd="1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BB8081A4-FB00-430A-801E-0BE4A39B2ACD}" type="presOf" srcId="{5A3F9EE3-297F-41BC-ACD6-E5DB23B07609}" destId="{E36649E4-BF60-4D9F-9F9C-387FF1E88161}" srcOrd="1" destOrd="0" presId="urn:microsoft.com/office/officeart/2005/8/layout/vProcess5"/>
    <dgm:cxn modelId="{9913C3B2-88B1-4817-8A86-78E7AFC5E004}" type="presOf" srcId="{4D989076-282E-490E-9107-81738BA91F25}" destId="{9686F47A-C1F9-4E47-A0C6-3B1428C816E8}" srcOrd="0" destOrd="0" presId="urn:microsoft.com/office/officeart/2005/8/layout/vProcess5"/>
    <dgm:cxn modelId="{F5164FDC-2BEF-4195-8D1E-F7A12B9BFEE8}" type="presOf" srcId="{16A9E1D1-4F22-4EAB-B415-F608EA5CA39E}" destId="{291E1AD9-098C-40A2-BFD6-A279D3B4286E}" srcOrd="0" destOrd="0" presId="urn:microsoft.com/office/officeart/2005/8/layout/vProcess5"/>
    <dgm:cxn modelId="{BF2D17E3-F2A2-4F51-8D4F-E606D743FC38}" type="presOf" srcId="{371CCC51-D848-4EF8-8A7B-3D1C1AC3AE0C}" destId="{F91A93BB-8EA2-42A3-8EEE-2008F4C35A1E}" srcOrd="1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E850ECFB-F5FD-4F90-B99A-C47020A01453}" type="presOf" srcId="{E28F3113-C101-4A83-AA11-7A6880E73C7B}" destId="{BFFD6550-729C-47DD-9AFD-89BC7949E632}" srcOrd="0" destOrd="0" presId="urn:microsoft.com/office/officeart/2005/8/layout/vProcess5"/>
    <dgm:cxn modelId="{159CBA1A-119E-4091-93ED-C6506D06C659}" type="presParOf" srcId="{35B73DE4-079E-4B4A-8E4D-7E0381A55C35}" destId="{7A684C9B-A86F-4B91-8AF2-3A6609C793FF}" srcOrd="0" destOrd="0" presId="urn:microsoft.com/office/officeart/2005/8/layout/vProcess5"/>
    <dgm:cxn modelId="{19802D7F-C1AF-428C-8703-583508D7C4EE}" type="presParOf" srcId="{35B73DE4-079E-4B4A-8E4D-7E0381A55C35}" destId="{455B54F1-4C92-403C-84B1-773C170D586E}" srcOrd="1" destOrd="0" presId="urn:microsoft.com/office/officeart/2005/8/layout/vProcess5"/>
    <dgm:cxn modelId="{CF3A5401-D737-492B-A650-7BBBFEB75D9F}" type="presParOf" srcId="{35B73DE4-079E-4B4A-8E4D-7E0381A55C35}" destId="{D64E19B1-F225-4A93-B512-06896EF48871}" srcOrd="2" destOrd="0" presId="urn:microsoft.com/office/officeart/2005/8/layout/vProcess5"/>
    <dgm:cxn modelId="{588A2799-0B60-4257-B52E-39F8AD3D2190}" type="presParOf" srcId="{35B73DE4-079E-4B4A-8E4D-7E0381A55C35}" destId="{BFFD6550-729C-47DD-9AFD-89BC7949E632}" srcOrd="3" destOrd="0" presId="urn:microsoft.com/office/officeart/2005/8/layout/vProcess5"/>
    <dgm:cxn modelId="{18040C0A-2E59-4271-8177-32DBA045240E}" type="presParOf" srcId="{35B73DE4-079E-4B4A-8E4D-7E0381A55C35}" destId="{0CB4AAAA-7946-4B6A-940E-1587BE73884F}" srcOrd="4" destOrd="0" presId="urn:microsoft.com/office/officeart/2005/8/layout/vProcess5"/>
    <dgm:cxn modelId="{A5670008-A2C1-4727-920A-9F45137885C0}" type="presParOf" srcId="{35B73DE4-079E-4B4A-8E4D-7E0381A55C35}" destId="{9686F47A-C1F9-4E47-A0C6-3B1428C816E8}" srcOrd="5" destOrd="0" presId="urn:microsoft.com/office/officeart/2005/8/layout/vProcess5"/>
    <dgm:cxn modelId="{9BCB9C5A-153E-43AA-AA15-E93305F4B9E5}" type="presParOf" srcId="{35B73DE4-079E-4B4A-8E4D-7E0381A55C35}" destId="{291E1AD9-098C-40A2-BFD6-A279D3B4286E}" srcOrd="6" destOrd="0" presId="urn:microsoft.com/office/officeart/2005/8/layout/vProcess5"/>
    <dgm:cxn modelId="{9AACF071-CB65-4DC0-AB93-05D35CA274E4}" type="presParOf" srcId="{35B73DE4-079E-4B4A-8E4D-7E0381A55C35}" destId="{39D949BD-A995-445C-8CB8-7595001D627E}" srcOrd="7" destOrd="0" presId="urn:microsoft.com/office/officeart/2005/8/layout/vProcess5"/>
    <dgm:cxn modelId="{33AB55CA-2B94-4D45-90D8-F8A9A0804512}" type="presParOf" srcId="{35B73DE4-079E-4B4A-8E4D-7E0381A55C35}" destId="{9233E3CB-9C79-4C5B-A426-82B0F773B133}" srcOrd="8" destOrd="0" presId="urn:microsoft.com/office/officeart/2005/8/layout/vProcess5"/>
    <dgm:cxn modelId="{C0CDDE71-9A42-4F90-AE18-5FB8BAC30681}" type="presParOf" srcId="{35B73DE4-079E-4B4A-8E4D-7E0381A55C35}" destId="{10902763-47D0-41B1-8E12-77ABA91D9B3F}" srcOrd="9" destOrd="0" presId="urn:microsoft.com/office/officeart/2005/8/layout/vProcess5"/>
    <dgm:cxn modelId="{2C2B6C4E-94AD-487F-8EE8-BD467FB4D366}" type="presParOf" srcId="{35B73DE4-079E-4B4A-8E4D-7E0381A55C35}" destId="{FD8B7508-3CD5-4A79-9C45-BF0FECA9A6E3}" srcOrd="10" destOrd="0" presId="urn:microsoft.com/office/officeart/2005/8/layout/vProcess5"/>
    <dgm:cxn modelId="{EF9B758E-F172-47B5-B9DA-66F0642A127C}" type="presParOf" srcId="{35B73DE4-079E-4B4A-8E4D-7E0381A55C35}" destId="{F91A93BB-8EA2-42A3-8EEE-2008F4C35A1E}" srcOrd="11" destOrd="0" presId="urn:microsoft.com/office/officeart/2005/8/layout/vProcess5"/>
    <dgm:cxn modelId="{CD76D437-ABC0-413E-90F5-860B6029A97D}" type="presParOf" srcId="{35B73DE4-079E-4B4A-8E4D-7E0381A55C35}" destId="{8729B9FD-C2B7-4ED4-BCFB-AB44D0CAC3B6}" srcOrd="12" destOrd="0" presId="urn:microsoft.com/office/officeart/2005/8/layout/vProcess5"/>
    <dgm:cxn modelId="{496215CA-D517-496C-A784-8C36B3C636B6}" type="presParOf" srcId="{35B73DE4-079E-4B4A-8E4D-7E0381A55C35}" destId="{E36649E4-BF60-4D9F-9F9C-387FF1E88161}" srcOrd="13" destOrd="0" presId="urn:microsoft.com/office/officeart/2005/8/layout/vProcess5"/>
    <dgm:cxn modelId="{47BCCCD1-D933-4027-9A2F-3D602C05F775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D649F2-0744-4059-B198-952429E3C499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8F3113-C101-4A83-AA11-7A6880E73C7B}">
      <dgm:prSet phldrT="[Text]"/>
      <dgm:spPr/>
      <dgm:t>
        <a:bodyPr/>
        <a:lstStyle/>
        <a:p>
          <a:r>
            <a:rPr lang="en-US" b="0" dirty="0"/>
            <a:t>Handlebars-helpers</a:t>
          </a:r>
          <a:endParaRPr lang="en-US" dirty="0"/>
        </a:p>
      </dgm:t>
    </dgm:pt>
    <dgm:pt modelId="{FDED3FE7-8BA7-4A4C-BC2E-9C873A1502E2}" type="parTrans" cxnId="{AA147DEF-0370-4D80-AC2D-39170AF61AA1}">
      <dgm:prSet/>
      <dgm:spPr/>
      <dgm:t>
        <a:bodyPr/>
        <a:lstStyle/>
        <a:p>
          <a:endParaRPr lang="en-US"/>
        </a:p>
      </dgm:t>
    </dgm:pt>
    <dgm:pt modelId="{52B727E9-F6BD-43D8-8ACD-10E9CD0FF205}" type="sibTrans" cxnId="{AA147DEF-0370-4D80-AC2D-39170AF61AA1}">
      <dgm:prSet/>
      <dgm:spPr/>
      <dgm:t>
        <a:bodyPr/>
        <a:lstStyle/>
        <a:p>
          <a:endParaRPr lang="en-US"/>
        </a:p>
      </dgm:t>
    </dgm:pt>
    <dgm:pt modelId="{371CCC51-D848-4EF8-8A7B-3D1C1AC3AE0C}">
      <dgm:prSet phldrT="[Text]"/>
      <dgm:spPr/>
      <dgm:t>
        <a:bodyPr/>
        <a:lstStyle/>
        <a:p>
          <a:r>
            <a:rPr lang="en-US" dirty="0"/>
            <a:t>Work with views</a:t>
          </a:r>
        </a:p>
      </dgm:t>
    </dgm:pt>
    <dgm:pt modelId="{2A9B7D3A-9972-40F6-B837-0CD5805BBD24}" type="parTrans" cxnId="{1EE60E20-657D-4F5D-9A53-C92435F93B65}">
      <dgm:prSet/>
      <dgm:spPr/>
      <dgm:t>
        <a:bodyPr/>
        <a:lstStyle/>
        <a:p>
          <a:endParaRPr lang="en-US"/>
        </a:p>
      </dgm:t>
    </dgm:pt>
    <dgm:pt modelId="{96A62B56-E476-4373-9C1A-7769A9F1D563}" type="sibTrans" cxnId="{1EE60E20-657D-4F5D-9A53-C92435F93B65}">
      <dgm:prSet/>
      <dgm:spPr/>
      <dgm:t>
        <a:bodyPr/>
        <a:lstStyle/>
        <a:p>
          <a:endParaRPr lang="en-US"/>
        </a:p>
      </dgm:t>
    </dgm:pt>
    <dgm:pt modelId="{5A3F9EE3-297F-41BC-ACD6-E5DB23B07609}">
      <dgm:prSet phldrT="[Text]"/>
      <dgm:spPr/>
      <dgm:t>
        <a:bodyPr/>
        <a:lstStyle/>
        <a:p>
          <a:r>
            <a:rPr lang="en-US" dirty="0"/>
            <a:t>Project Demonstration</a:t>
          </a:r>
        </a:p>
      </dgm:t>
    </dgm:pt>
    <dgm:pt modelId="{8BD07561-5371-43D6-854D-46F3F061CE4E}" type="parTrans" cxnId="{A357AF6A-C1B2-40C8-8F48-A2B6E37188E9}">
      <dgm:prSet/>
      <dgm:spPr/>
      <dgm:t>
        <a:bodyPr/>
        <a:lstStyle/>
        <a:p>
          <a:endParaRPr lang="en-US"/>
        </a:p>
      </dgm:t>
    </dgm:pt>
    <dgm:pt modelId="{A54CCC0E-A473-4F21-9603-FC9E1109E881}" type="sibTrans" cxnId="{A357AF6A-C1B2-40C8-8F48-A2B6E37188E9}">
      <dgm:prSet/>
      <dgm:spPr/>
      <dgm:t>
        <a:bodyPr/>
        <a:lstStyle/>
        <a:p>
          <a:endParaRPr lang="en-US"/>
        </a:p>
      </dgm:t>
    </dgm:pt>
    <dgm:pt modelId="{4D989076-282E-490E-9107-81738BA91F25}">
      <dgm:prSet phldrT="[Text]"/>
      <dgm:spPr/>
      <dgm:t>
        <a:bodyPr/>
        <a:lstStyle/>
        <a:p>
          <a:r>
            <a:rPr lang="en-US" dirty="0"/>
            <a:t>Passport Authentication</a:t>
          </a:r>
        </a:p>
      </dgm:t>
    </dgm:pt>
    <dgm:pt modelId="{4AC3EFCB-355B-4FAF-AFFC-B6FDA414533A}" type="parTrans" cxnId="{569FD086-FCC4-4FCD-B0AA-89B12DAA3EB6}">
      <dgm:prSet/>
      <dgm:spPr/>
      <dgm:t>
        <a:bodyPr/>
        <a:lstStyle/>
        <a:p>
          <a:endParaRPr lang="en-US"/>
        </a:p>
      </dgm:t>
    </dgm:pt>
    <dgm:pt modelId="{458055A7-E982-48FA-9ADD-8A6960547D2E}" type="sibTrans" cxnId="{569FD086-FCC4-4FCD-B0AA-89B12DAA3EB6}">
      <dgm:prSet/>
      <dgm:spPr/>
      <dgm:t>
        <a:bodyPr/>
        <a:lstStyle/>
        <a:p>
          <a:endParaRPr lang="en-US"/>
        </a:p>
      </dgm:t>
    </dgm:pt>
    <dgm:pt modelId="{1FD90E2F-ABBE-4E5C-BD58-D5F6A5587736}">
      <dgm:prSet phldrT="[Text]"/>
      <dgm:spPr/>
      <dgm:t>
        <a:bodyPr/>
        <a:lstStyle/>
        <a:p>
          <a:r>
            <a:rPr lang="en-US" dirty="0"/>
            <a:t>API</a:t>
          </a:r>
          <a:r>
            <a:rPr lang="en-US" baseline="0" dirty="0"/>
            <a:t> &amp; Postman</a:t>
          </a:r>
          <a:endParaRPr lang="en-US" dirty="0"/>
        </a:p>
      </dgm:t>
    </dgm:pt>
    <dgm:pt modelId="{4B422E98-EF15-4B60-B9B6-0360BD5D250C}" type="parTrans" cxnId="{0DEAE06F-C7C3-4A60-B084-C192FC75302C}">
      <dgm:prSet/>
      <dgm:spPr/>
      <dgm:t>
        <a:bodyPr/>
        <a:lstStyle/>
        <a:p>
          <a:endParaRPr lang="en-US"/>
        </a:p>
      </dgm:t>
    </dgm:pt>
    <dgm:pt modelId="{16A9E1D1-4F22-4EAB-B415-F608EA5CA39E}" type="sibTrans" cxnId="{0DEAE06F-C7C3-4A60-B084-C192FC75302C}">
      <dgm:prSet/>
      <dgm:spPr/>
      <dgm:t>
        <a:bodyPr/>
        <a:lstStyle/>
        <a:p>
          <a:endParaRPr lang="en-US"/>
        </a:p>
      </dgm:t>
    </dgm:pt>
    <dgm:pt modelId="{35B73DE4-079E-4B4A-8E4D-7E0381A55C35}" type="pres">
      <dgm:prSet presAssocID="{91D649F2-0744-4059-B198-952429E3C499}" presName="outerComposite" presStyleCnt="0">
        <dgm:presLayoutVars>
          <dgm:chMax val="5"/>
          <dgm:dir/>
          <dgm:resizeHandles val="exact"/>
        </dgm:presLayoutVars>
      </dgm:prSet>
      <dgm:spPr/>
    </dgm:pt>
    <dgm:pt modelId="{7A684C9B-A86F-4B91-8AF2-3A6609C793FF}" type="pres">
      <dgm:prSet presAssocID="{91D649F2-0744-4059-B198-952429E3C499}" presName="dummyMaxCanvas" presStyleCnt="0">
        <dgm:presLayoutVars/>
      </dgm:prSet>
      <dgm:spPr/>
    </dgm:pt>
    <dgm:pt modelId="{455B54F1-4C92-403C-84B1-773C170D586E}" type="pres">
      <dgm:prSet presAssocID="{91D649F2-0744-4059-B198-952429E3C499}" presName="FiveNodes_1" presStyleLbl="node1" presStyleIdx="0" presStyleCnt="5">
        <dgm:presLayoutVars>
          <dgm:bulletEnabled val="1"/>
        </dgm:presLayoutVars>
      </dgm:prSet>
      <dgm:spPr/>
    </dgm:pt>
    <dgm:pt modelId="{D64E19B1-F225-4A93-B512-06896EF48871}" type="pres">
      <dgm:prSet presAssocID="{91D649F2-0744-4059-B198-952429E3C499}" presName="FiveNodes_2" presStyleLbl="node1" presStyleIdx="1" presStyleCnt="5">
        <dgm:presLayoutVars>
          <dgm:bulletEnabled val="1"/>
        </dgm:presLayoutVars>
      </dgm:prSet>
      <dgm:spPr/>
    </dgm:pt>
    <dgm:pt modelId="{BFFD6550-729C-47DD-9AFD-89BC7949E632}" type="pres">
      <dgm:prSet presAssocID="{91D649F2-0744-4059-B198-952429E3C499}" presName="FiveNodes_3" presStyleLbl="node1" presStyleIdx="2" presStyleCnt="5">
        <dgm:presLayoutVars>
          <dgm:bulletEnabled val="1"/>
        </dgm:presLayoutVars>
      </dgm:prSet>
      <dgm:spPr/>
    </dgm:pt>
    <dgm:pt modelId="{0CB4AAAA-7946-4B6A-940E-1587BE73884F}" type="pres">
      <dgm:prSet presAssocID="{91D649F2-0744-4059-B198-952429E3C499}" presName="FiveNodes_4" presStyleLbl="node1" presStyleIdx="3" presStyleCnt="5">
        <dgm:presLayoutVars>
          <dgm:bulletEnabled val="1"/>
        </dgm:presLayoutVars>
      </dgm:prSet>
      <dgm:spPr/>
    </dgm:pt>
    <dgm:pt modelId="{9686F47A-C1F9-4E47-A0C6-3B1428C816E8}" type="pres">
      <dgm:prSet presAssocID="{91D649F2-0744-4059-B198-952429E3C499}" presName="FiveNodes_5" presStyleLbl="node1" presStyleIdx="4" presStyleCnt="5">
        <dgm:presLayoutVars>
          <dgm:bulletEnabled val="1"/>
        </dgm:presLayoutVars>
      </dgm:prSet>
      <dgm:spPr/>
    </dgm:pt>
    <dgm:pt modelId="{291E1AD9-098C-40A2-BFD6-A279D3B4286E}" type="pres">
      <dgm:prSet presAssocID="{91D649F2-0744-4059-B198-952429E3C499}" presName="FiveConn_1-2" presStyleLbl="fgAccFollowNode1" presStyleIdx="0" presStyleCnt="4">
        <dgm:presLayoutVars>
          <dgm:bulletEnabled val="1"/>
        </dgm:presLayoutVars>
      </dgm:prSet>
      <dgm:spPr/>
    </dgm:pt>
    <dgm:pt modelId="{39D949BD-A995-445C-8CB8-7595001D627E}" type="pres">
      <dgm:prSet presAssocID="{91D649F2-0744-4059-B198-952429E3C499}" presName="FiveConn_2-3" presStyleLbl="fgAccFollowNode1" presStyleIdx="1" presStyleCnt="4">
        <dgm:presLayoutVars>
          <dgm:bulletEnabled val="1"/>
        </dgm:presLayoutVars>
      </dgm:prSet>
      <dgm:spPr/>
    </dgm:pt>
    <dgm:pt modelId="{9233E3CB-9C79-4C5B-A426-82B0F773B133}" type="pres">
      <dgm:prSet presAssocID="{91D649F2-0744-4059-B198-952429E3C499}" presName="FiveConn_3-4" presStyleLbl="fgAccFollowNode1" presStyleIdx="2" presStyleCnt="4">
        <dgm:presLayoutVars>
          <dgm:bulletEnabled val="1"/>
        </dgm:presLayoutVars>
      </dgm:prSet>
      <dgm:spPr/>
    </dgm:pt>
    <dgm:pt modelId="{10902763-47D0-41B1-8E12-77ABA91D9B3F}" type="pres">
      <dgm:prSet presAssocID="{91D649F2-0744-4059-B198-952429E3C499}" presName="FiveConn_4-5" presStyleLbl="fgAccFollowNode1" presStyleIdx="3" presStyleCnt="4">
        <dgm:presLayoutVars>
          <dgm:bulletEnabled val="1"/>
        </dgm:presLayoutVars>
      </dgm:prSet>
      <dgm:spPr/>
    </dgm:pt>
    <dgm:pt modelId="{FD8B7508-3CD5-4A79-9C45-BF0FECA9A6E3}" type="pres">
      <dgm:prSet presAssocID="{91D649F2-0744-4059-B198-952429E3C499}" presName="FiveNodes_1_text" presStyleLbl="node1" presStyleIdx="4" presStyleCnt="5">
        <dgm:presLayoutVars>
          <dgm:bulletEnabled val="1"/>
        </dgm:presLayoutVars>
      </dgm:prSet>
      <dgm:spPr/>
    </dgm:pt>
    <dgm:pt modelId="{F91A93BB-8EA2-42A3-8EEE-2008F4C35A1E}" type="pres">
      <dgm:prSet presAssocID="{91D649F2-0744-4059-B198-952429E3C499}" presName="FiveNodes_2_text" presStyleLbl="node1" presStyleIdx="4" presStyleCnt="5">
        <dgm:presLayoutVars>
          <dgm:bulletEnabled val="1"/>
        </dgm:presLayoutVars>
      </dgm:prSet>
      <dgm:spPr/>
    </dgm:pt>
    <dgm:pt modelId="{8729B9FD-C2B7-4ED4-BCFB-AB44D0CAC3B6}" type="pres">
      <dgm:prSet presAssocID="{91D649F2-0744-4059-B198-952429E3C499}" presName="FiveNodes_3_text" presStyleLbl="node1" presStyleIdx="4" presStyleCnt="5">
        <dgm:presLayoutVars>
          <dgm:bulletEnabled val="1"/>
        </dgm:presLayoutVars>
      </dgm:prSet>
      <dgm:spPr/>
    </dgm:pt>
    <dgm:pt modelId="{E36649E4-BF60-4D9F-9F9C-387FF1E88161}" type="pres">
      <dgm:prSet presAssocID="{91D649F2-0744-4059-B198-952429E3C499}" presName="FiveNodes_4_text" presStyleLbl="node1" presStyleIdx="4" presStyleCnt="5">
        <dgm:presLayoutVars>
          <dgm:bulletEnabled val="1"/>
        </dgm:presLayoutVars>
      </dgm:prSet>
      <dgm:spPr/>
    </dgm:pt>
    <dgm:pt modelId="{C8AC5CF7-0D90-4018-B533-A2209E449EFE}" type="pres">
      <dgm:prSet presAssocID="{91D649F2-0744-4059-B198-952429E3C49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EE60E20-657D-4F5D-9A53-C92435F93B65}" srcId="{91D649F2-0744-4059-B198-952429E3C499}" destId="{371CCC51-D848-4EF8-8A7B-3D1C1AC3AE0C}" srcOrd="1" destOrd="0" parTransId="{2A9B7D3A-9972-40F6-B837-0CD5805BBD24}" sibTransId="{96A62B56-E476-4373-9C1A-7769A9F1D563}"/>
    <dgm:cxn modelId="{64DCF423-0028-454B-BA52-4BFDAC32479C}" type="presOf" srcId="{5A3F9EE3-297F-41BC-ACD6-E5DB23B07609}" destId="{0CB4AAAA-7946-4B6A-940E-1587BE73884F}" srcOrd="0" destOrd="0" presId="urn:microsoft.com/office/officeart/2005/8/layout/vProcess5"/>
    <dgm:cxn modelId="{B7D0D22F-7A9E-4EF3-B197-BAE0BA074316}" type="presOf" srcId="{52B727E9-F6BD-43D8-8ACD-10E9CD0FF205}" destId="{9233E3CB-9C79-4C5B-A426-82B0F773B133}" srcOrd="0" destOrd="0" presId="urn:microsoft.com/office/officeart/2005/8/layout/vProcess5"/>
    <dgm:cxn modelId="{628EBE30-CD68-4716-8860-399538D02B8F}" type="presOf" srcId="{E28F3113-C101-4A83-AA11-7A6880E73C7B}" destId="{8729B9FD-C2B7-4ED4-BCFB-AB44D0CAC3B6}" srcOrd="1" destOrd="0" presId="urn:microsoft.com/office/officeart/2005/8/layout/vProcess5"/>
    <dgm:cxn modelId="{DC099131-04A1-4589-AC4A-1C045AED3081}" type="presOf" srcId="{1FD90E2F-ABBE-4E5C-BD58-D5F6A5587736}" destId="{FD8B7508-3CD5-4A79-9C45-BF0FECA9A6E3}" srcOrd="1" destOrd="0" presId="urn:microsoft.com/office/officeart/2005/8/layout/vProcess5"/>
    <dgm:cxn modelId="{3898CA5D-1D2C-45D8-BF76-F7070ED91D56}" type="presOf" srcId="{1FD90E2F-ABBE-4E5C-BD58-D5F6A5587736}" destId="{455B54F1-4C92-403C-84B1-773C170D586E}" srcOrd="0" destOrd="0" presId="urn:microsoft.com/office/officeart/2005/8/layout/vProcess5"/>
    <dgm:cxn modelId="{2B6F0B44-DCE6-49B9-BF38-52070B3AE008}" type="presOf" srcId="{91D649F2-0744-4059-B198-952429E3C499}" destId="{35B73DE4-079E-4B4A-8E4D-7E0381A55C35}" srcOrd="0" destOrd="0" presId="urn:microsoft.com/office/officeart/2005/8/layout/vProcess5"/>
    <dgm:cxn modelId="{2C82DC64-0DD0-4FD1-B169-C7144A3B7541}" type="presOf" srcId="{96A62B56-E476-4373-9C1A-7769A9F1D563}" destId="{39D949BD-A995-445C-8CB8-7595001D627E}" srcOrd="0" destOrd="0" presId="urn:microsoft.com/office/officeart/2005/8/layout/vProcess5"/>
    <dgm:cxn modelId="{8A300848-3FCF-4562-A86C-0835740CC00C}" type="presOf" srcId="{A54CCC0E-A473-4F21-9603-FC9E1109E881}" destId="{10902763-47D0-41B1-8E12-77ABA91D9B3F}" srcOrd="0" destOrd="0" presId="urn:microsoft.com/office/officeart/2005/8/layout/vProcess5"/>
    <dgm:cxn modelId="{A357AF6A-C1B2-40C8-8F48-A2B6E37188E9}" srcId="{91D649F2-0744-4059-B198-952429E3C499}" destId="{5A3F9EE3-297F-41BC-ACD6-E5DB23B07609}" srcOrd="3" destOrd="0" parTransId="{8BD07561-5371-43D6-854D-46F3F061CE4E}" sibTransId="{A54CCC0E-A473-4F21-9603-FC9E1109E881}"/>
    <dgm:cxn modelId="{0DEAE06F-C7C3-4A60-B084-C192FC75302C}" srcId="{91D649F2-0744-4059-B198-952429E3C499}" destId="{1FD90E2F-ABBE-4E5C-BD58-D5F6A5587736}" srcOrd="0" destOrd="0" parTransId="{4B422E98-EF15-4B60-B9B6-0360BD5D250C}" sibTransId="{16A9E1D1-4F22-4EAB-B415-F608EA5CA39E}"/>
    <dgm:cxn modelId="{5FA6067C-7B99-4BD0-B31D-98D7E700B148}" type="presOf" srcId="{371CCC51-D848-4EF8-8A7B-3D1C1AC3AE0C}" destId="{D64E19B1-F225-4A93-B512-06896EF48871}" srcOrd="0" destOrd="0" presId="urn:microsoft.com/office/officeart/2005/8/layout/vProcess5"/>
    <dgm:cxn modelId="{E2D8DF85-8AFA-4152-A307-516F6C875A01}" type="presOf" srcId="{4D989076-282E-490E-9107-81738BA91F25}" destId="{C8AC5CF7-0D90-4018-B533-A2209E449EFE}" srcOrd="1" destOrd="0" presId="urn:microsoft.com/office/officeart/2005/8/layout/vProcess5"/>
    <dgm:cxn modelId="{569FD086-FCC4-4FCD-B0AA-89B12DAA3EB6}" srcId="{91D649F2-0744-4059-B198-952429E3C499}" destId="{4D989076-282E-490E-9107-81738BA91F25}" srcOrd="4" destOrd="0" parTransId="{4AC3EFCB-355B-4FAF-AFFC-B6FDA414533A}" sibTransId="{458055A7-E982-48FA-9ADD-8A6960547D2E}"/>
    <dgm:cxn modelId="{BB8081A4-FB00-430A-801E-0BE4A39B2ACD}" type="presOf" srcId="{5A3F9EE3-297F-41BC-ACD6-E5DB23B07609}" destId="{E36649E4-BF60-4D9F-9F9C-387FF1E88161}" srcOrd="1" destOrd="0" presId="urn:microsoft.com/office/officeart/2005/8/layout/vProcess5"/>
    <dgm:cxn modelId="{9913C3B2-88B1-4817-8A86-78E7AFC5E004}" type="presOf" srcId="{4D989076-282E-490E-9107-81738BA91F25}" destId="{9686F47A-C1F9-4E47-A0C6-3B1428C816E8}" srcOrd="0" destOrd="0" presId="urn:microsoft.com/office/officeart/2005/8/layout/vProcess5"/>
    <dgm:cxn modelId="{F5164FDC-2BEF-4195-8D1E-F7A12B9BFEE8}" type="presOf" srcId="{16A9E1D1-4F22-4EAB-B415-F608EA5CA39E}" destId="{291E1AD9-098C-40A2-BFD6-A279D3B4286E}" srcOrd="0" destOrd="0" presId="urn:microsoft.com/office/officeart/2005/8/layout/vProcess5"/>
    <dgm:cxn modelId="{BF2D17E3-F2A2-4F51-8D4F-E606D743FC38}" type="presOf" srcId="{371CCC51-D848-4EF8-8A7B-3D1C1AC3AE0C}" destId="{F91A93BB-8EA2-42A3-8EEE-2008F4C35A1E}" srcOrd="1" destOrd="0" presId="urn:microsoft.com/office/officeart/2005/8/layout/vProcess5"/>
    <dgm:cxn modelId="{AA147DEF-0370-4D80-AC2D-39170AF61AA1}" srcId="{91D649F2-0744-4059-B198-952429E3C499}" destId="{E28F3113-C101-4A83-AA11-7A6880E73C7B}" srcOrd="2" destOrd="0" parTransId="{FDED3FE7-8BA7-4A4C-BC2E-9C873A1502E2}" sibTransId="{52B727E9-F6BD-43D8-8ACD-10E9CD0FF205}"/>
    <dgm:cxn modelId="{E850ECFB-F5FD-4F90-B99A-C47020A01453}" type="presOf" srcId="{E28F3113-C101-4A83-AA11-7A6880E73C7B}" destId="{BFFD6550-729C-47DD-9AFD-89BC7949E632}" srcOrd="0" destOrd="0" presId="urn:microsoft.com/office/officeart/2005/8/layout/vProcess5"/>
    <dgm:cxn modelId="{159CBA1A-119E-4091-93ED-C6506D06C659}" type="presParOf" srcId="{35B73DE4-079E-4B4A-8E4D-7E0381A55C35}" destId="{7A684C9B-A86F-4B91-8AF2-3A6609C793FF}" srcOrd="0" destOrd="0" presId="urn:microsoft.com/office/officeart/2005/8/layout/vProcess5"/>
    <dgm:cxn modelId="{19802D7F-C1AF-428C-8703-583508D7C4EE}" type="presParOf" srcId="{35B73DE4-079E-4B4A-8E4D-7E0381A55C35}" destId="{455B54F1-4C92-403C-84B1-773C170D586E}" srcOrd="1" destOrd="0" presId="urn:microsoft.com/office/officeart/2005/8/layout/vProcess5"/>
    <dgm:cxn modelId="{CF3A5401-D737-492B-A650-7BBBFEB75D9F}" type="presParOf" srcId="{35B73DE4-079E-4B4A-8E4D-7E0381A55C35}" destId="{D64E19B1-F225-4A93-B512-06896EF48871}" srcOrd="2" destOrd="0" presId="urn:microsoft.com/office/officeart/2005/8/layout/vProcess5"/>
    <dgm:cxn modelId="{588A2799-0B60-4257-B52E-39F8AD3D2190}" type="presParOf" srcId="{35B73DE4-079E-4B4A-8E4D-7E0381A55C35}" destId="{BFFD6550-729C-47DD-9AFD-89BC7949E632}" srcOrd="3" destOrd="0" presId="urn:microsoft.com/office/officeart/2005/8/layout/vProcess5"/>
    <dgm:cxn modelId="{18040C0A-2E59-4271-8177-32DBA045240E}" type="presParOf" srcId="{35B73DE4-079E-4B4A-8E4D-7E0381A55C35}" destId="{0CB4AAAA-7946-4B6A-940E-1587BE73884F}" srcOrd="4" destOrd="0" presId="urn:microsoft.com/office/officeart/2005/8/layout/vProcess5"/>
    <dgm:cxn modelId="{A5670008-A2C1-4727-920A-9F45137885C0}" type="presParOf" srcId="{35B73DE4-079E-4B4A-8E4D-7E0381A55C35}" destId="{9686F47A-C1F9-4E47-A0C6-3B1428C816E8}" srcOrd="5" destOrd="0" presId="urn:microsoft.com/office/officeart/2005/8/layout/vProcess5"/>
    <dgm:cxn modelId="{9BCB9C5A-153E-43AA-AA15-E93305F4B9E5}" type="presParOf" srcId="{35B73DE4-079E-4B4A-8E4D-7E0381A55C35}" destId="{291E1AD9-098C-40A2-BFD6-A279D3B4286E}" srcOrd="6" destOrd="0" presId="urn:microsoft.com/office/officeart/2005/8/layout/vProcess5"/>
    <dgm:cxn modelId="{9AACF071-CB65-4DC0-AB93-05D35CA274E4}" type="presParOf" srcId="{35B73DE4-079E-4B4A-8E4D-7E0381A55C35}" destId="{39D949BD-A995-445C-8CB8-7595001D627E}" srcOrd="7" destOrd="0" presId="urn:microsoft.com/office/officeart/2005/8/layout/vProcess5"/>
    <dgm:cxn modelId="{33AB55CA-2B94-4D45-90D8-F8A9A0804512}" type="presParOf" srcId="{35B73DE4-079E-4B4A-8E4D-7E0381A55C35}" destId="{9233E3CB-9C79-4C5B-A426-82B0F773B133}" srcOrd="8" destOrd="0" presId="urn:microsoft.com/office/officeart/2005/8/layout/vProcess5"/>
    <dgm:cxn modelId="{C0CDDE71-9A42-4F90-AE18-5FB8BAC30681}" type="presParOf" srcId="{35B73DE4-079E-4B4A-8E4D-7E0381A55C35}" destId="{10902763-47D0-41B1-8E12-77ABA91D9B3F}" srcOrd="9" destOrd="0" presId="urn:microsoft.com/office/officeart/2005/8/layout/vProcess5"/>
    <dgm:cxn modelId="{2C2B6C4E-94AD-487F-8EE8-BD467FB4D366}" type="presParOf" srcId="{35B73DE4-079E-4B4A-8E4D-7E0381A55C35}" destId="{FD8B7508-3CD5-4A79-9C45-BF0FECA9A6E3}" srcOrd="10" destOrd="0" presId="urn:microsoft.com/office/officeart/2005/8/layout/vProcess5"/>
    <dgm:cxn modelId="{EF9B758E-F172-47B5-B9DA-66F0642A127C}" type="presParOf" srcId="{35B73DE4-079E-4B4A-8E4D-7E0381A55C35}" destId="{F91A93BB-8EA2-42A3-8EEE-2008F4C35A1E}" srcOrd="11" destOrd="0" presId="urn:microsoft.com/office/officeart/2005/8/layout/vProcess5"/>
    <dgm:cxn modelId="{CD76D437-ABC0-413E-90F5-860B6029A97D}" type="presParOf" srcId="{35B73DE4-079E-4B4A-8E4D-7E0381A55C35}" destId="{8729B9FD-C2B7-4ED4-BCFB-AB44D0CAC3B6}" srcOrd="12" destOrd="0" presId="urn:microsoft.com/office/officeart/2005/8/layout/vProcess5"/>
    <dgm:cxn modelId="{496215CA-D517-496C-A784-8C36B3C636B6}" type="presParOf" srcId="{35B73DE4-079E-4B4A-8E4D-7E0381A55C35}" destId="{E36649E4-BF60-4D9F-9F9C-387FF1E88161}" srcOrd="13" destOrd="0" presId="urn:microsoft.com/office/officeart/2005/8/layout/vProcess5"/>
    <dgm:cxn modelId="{47BCCCD1-D933-4027-9A2F-3D602C05F775}" type="presParOf" srcId="{35B73DE4-079E-4B4A-8E4D-7E0381A55C35}" destId="{C8AC5CF7-0D90-4018-B533-A2209E449EF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  <a:endParaRPr lang="en-US" sz="2800" kern="1200" dirty="0"/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Variable &amp; Data Types</a:t>
          </a:r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Operators</a:t>
          </a:r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Statements</a:t>
          </a:r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Array</a:t>
          </a:r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Function</a:t>
          </a:r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</a:t>
          </a:r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OOP</a:t>
          </a:r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Algorithm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without express</a:t>
          </a:r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with express</a:t>
          </a:r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Hello World</a:t>
          </a:r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Express generator</a:t>
          </a:r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Express project structure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5163312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NPM Package installation(</a:t>
          </a:r>
          <a:r>
            <a:rPr lang="en-US" sz="2000" kern="1200" dirty="0" err="1"/>
            <a:t>Nodemon</a:t>
          </a:r>
          <a:r>
            <a:rPr lang="en-US" sz="2000" kern="1200" dirty="0"/>
            <a:t>)</a:t>
          </a:r>
        </a:p>
      </dsp:txBody>
      <dsp:txXfrm>
        <a:off x="20756" y="20756"/>
        <a:ext cx="4315699" cy="667148"/>
      </dsp:txXfrm>
    </dsp:sp>
    <dsp:sp modelId="{D64E19B1-F225-4A93-B512-06896EF48871}">
      <dsp:nvSpPr>
        <dsp:cNvPr id="0" name=""/>
        <dsp:cNvSpPr/>
      </dsp:nvSpPr>
      <dsp:spPr>
        <a:xfrm>
          <a:off x="385572" y="807085"/>
          <a:ext cx="5163312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Routes</a:t>
          </a:r>
        </a:p>
      </dsp:txBody>
      <dsp:txXfrm>
        <a:off x="406328" y="827841"/>
        <a:ext cx="4275599" cy="667148"/>
      </dsp:txXfrm>
    </dsp:sp>
    <dsp:sp modelId="{BFFD6550-729C-47DD-9AFD-89BC7949E632}">
      <dsp:nvSpPr>
        <dsp:cNvPr id="0" name=""/>
        <dsp:cNvSpPr/>
      </dsp:nvSpPr>
      <dsp:spPr>
        <a:xfrm>
          <a:off x="771143" y="1614170"/>
          <a:ext cx="5163312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Controllers</a:t>
          </a:r>
        </a:p>
      </dsp:txBody>
      <dsp:txXfrm>
        <a:off x="791899" y="1634926"/>
        <a:ext cx="4275599" cy="667148"/>
      </dsp:txXfrm>
    </dsp:sp>
    <dsp:sp modelId="{0CB4AAAA-7946-4B6A-940E-1587BE73884F}">
      <dsp:nvSpPr>
        <dsp:cNvPr id="0" name=""/>
        <dsp:cNvSpPr/>
      </dsp:nvSpPr>
      <dsp:spPr>
        <a:xfrm>
          <a:off x="1156716" y="2421255"/>
          <a:ext cx="5163312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Templating(express handlebars)</a:t>
          </a:r>
        </a:p>
      </dsp:txBody>
      <dsp:txXfrm>
        <a:off x="1177472" y="2442011"/>
        <a:ext cx="4275599" cy="667148"/>
      </dsp:txXfrm>
    </dsp:sp>
    <dsp:sp modelId="{9686F47A-C1F9-4E47-A0C6-3B1428C816E8}">
      <dsp:nvSpPr>
        <dsp:cNvPr id="0" name=""/>
        <dsp:cNvSpPr/>
      </dsp:nvSpPr>
      <dsp:spPr>
        <a:xfrm>
          <a:off x="1542287" y="3228340"/>
          <a:ext cx="5163312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Environment setup &amp; config</a:t>
          </a:r>
        </a:p>
      </dsp:txBody>
      <dsp:txXfrm>
        <a:off x="1563043" y="3249096"/>
        <a:ext cx="4275599" cy="667148"/>
      </dsp:txXfrm>
    </dsp:sp>
    <dsp:sp modelId="{291E1AD9-098C-40A2-BFD6-A279D3B4286E}">
      <dsp:nvSpPr>
        <dsp:cNvPr id="0" name=""/>
        <dsp:cNvSpPr/>
      </dsp:nvSpPr>
      <dsp:spPr>
        <a:xfrm>
          <a:off x="4702683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806325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50882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1918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5473827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577469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859399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963041" y="2935033"/>
        <a:ext cx="253345" cy="346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MongoDB Installation</a:t>
          </a:r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Database Connection</a:t>
          </a:r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Models</a:t>
          </a:r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Validation</a:t>
          </a:r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CRUD operations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B54F1-4C92-403C-84B1-773C170D586E}">
      <dsp:nvSpPr>
        <dsp:cNvPr id="0" name=""/>
        <dsp:cNvSpPr/>
      </dsp:nvSpPr>
      <dsp:spPr>
        <a:xfrm>
          <a:off x="0" y="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API</a:t>
          </a:r>
          <a:r>
            <a:rPr lang="en-US" sz="2600" kern="1200" baseline="0" dirty="0"/>
            <a:t> &amp; Postman</a:t>
          </a:r>
          <a:endParaRPr lang="en-US" sz="2600" kern="1200" dirty="0"/>
        </a:p>
      </dsp:txBody>
      <dsp:txXfrm>
        <a:off x="20756" y="20756"/>
        <a:ext cx="3787633" cy="667148"/>
      </dsp:txXfrm>
    </dsp:sp>
    <dsp:sp modelId="{D64E19B1-F225-4A93-B512-06896EF48871}">
      <dsp:nvSpPr>
        <dsp:cNvPr id="0" name=""/>
        <dsp:cNvSpPr/>
      </dsp:nvSpPr>
      <dsp:spPr>
        <a:xfrm>
          <a:off x="346138" y="80708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Work with views</a:t>
          </a:r>
        </a:p>
      </dsp:txBody>
      <dsp:txXfrm>
        <a:off x="366894" y="827841"/>
        <a:ext cx="3786966" cy="667148"/>
      </dsp:txXfrm>
    </dsp:sp>
    <dsp:sp modelId="{BFFD6550-729C-47DD-9AFD-89BC7949E632}">
      <dsp:nvSpPr>
        <dsp:cNvPr id="0" name=""/>
        <dsp:cNvSpPr/>
      </dsp:nvSpPr>
      <dsp:spPr>
        <a:xfrm>
          <a:off x="692277" y="161417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Handlebars-helpers</a:t>
          </a:r>
          <a:endParaRPr lang="en-US" sz="2600" kern="1200" dirty="0"/>
        </a:p>
      </dsp:txBody>
      <dsp:txXfrm>
        <a:off x="713033" y="1634926"/>
        <a:ext cx="3786966" cy="667148"/>
      </dsp:txXfrm>
    </dsp:sp>
    <dsp:sp modelId="{0CB4AAAA-7946-4B6A-940E-1587BE73884F}">
      <dsp:nvSpPr>
        <dsp:cNvPr id="0" name=""/>
        <dsp:cNvSpPr/>
      </dsp:nvSpPr>
      <dsp:spPr>
        <a:xfrm>
          <a:off x="1038415" y="2421255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Project Demonstration</a:t>
          </a:r>
        </a:p>
      </dsp:txBody>
      <dsp:txXfrm>
        <a:off x="1059171" y="2442011"/>
        <a:ext cx="3786966" cy="667148"/>
      </dsp:txXfrm>
    </dsp:sp>
    <dsp:sp modelId="{9686F47A-C1F9-4E47-A0C6-3B1428C816E8}">
      <dsp:nvSpPr>
        <dsp:cNvPr id="0" name=""/>
        <dsp:cNvSpPr/>
      </dsp:nvSpPr>
      <dsp:spPr>
        <a:xfrm>
          <a:off x="1384554" y="3228340"/>
          <a:ext cx="4635246" cy="7086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Passport Authentication</a:t>
          </a:r>
        </a:p>
      </dsp:txBody>
      <dsp:txXfrm>
        <a:off x="1405310" y="3249096"/>
        <a:ext cx="3786966" cy="667148"/>
      </dsp:txXfrm>
    </dsp:sp>
    <dsp:sp modelId="{291E1AD9-098C-40A2-BFD6-A279D3B4286E}">
      <dsp:nvSpPr>
        <dsp:cNvPr id="0" name=""/>
        <dsp:cNvSpPr/>
      </dsp:nvSpPr>
      <dsp:spPr>
        <a:xfrm>
          <a:off x="4174616" y="517715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278258" y="517715"/>
        <a:ext cx="253345" cy="346623"/>
      </dsp:txXfrm>
    </dsp:sp>
    <dsp:sp modelId="{39D949BD-A995-445C-8CB8-7595001D627E}">
      <dsp:nvSpPr>
        <dsp:cNvPr id="0" name=""/>
        <dsp:cNvSpPr/>
      </dsp:nvSpPr>
      <dsp:spPr>
        <a:xfrm>
          <a:off x="4520755" y="1324800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624397" y="1324800"/>
        <a:ext cx="253345" cy="346623"/>
      </dsp:txXfrm>
    </dsp:sp>
    <dsp:sp modelId="{9233E3CB-9C79-4C5B-A426-82B0F773B133}">
      <dsp:nvSpPr>
        <dsp:cNvPr id="0" name=""/>
        <dsp:cNvSpPr/>
      </dsp:nvSpPr>
      <dsp:spPr>
        <a:xfrm>
          <a:off x="4866894" y="2120074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70536" y="2120074"/>
        <a:ext cx="253345" cy="346623"/>
      </dsp:txXfrm>
    </dsp:sp>
    <dsp:sp modelId="{10902763-47D0-41B1-8E12-77ABA91D9B3F}">
      <dsp:nvSpPr>
        <dsp:cNvPr id="0" name=""/>
        <dsp:cNvSpPr/>
      </dsp:nvSpPr>
      <dsp:spPr>
        <a:xfrm>
          <a:off x="5213032" y="2935033"/>
          <a:ext cx="460629" cy="460629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16674" y="2935033"/>
        <a:ext cx="253345" cy="34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8_(JavaScript_engine)" TargetMode="External"/><Relationship Id="rId3" Type="http://schemas.openxmlformats.org/officeDocument/2006/relationships/hyperlink" Target="https://en.wikipedia.org/wiki/Cross-platform" TargetMode="External"/><Relationship Id="rId7" Type="http://schemas.openxmlformats.org/officeDocument/2006/relationships/hyperlink" Target="https://en.wikipedia.org/wiki/JavaScript_Engin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Runtime_system" TargetMode="External"/><Relationship Id="rId11" Type="http://schemas.openxmlformats.org/officeDocument/2006/relationships/hyperlink" Target="https://en.wikipedia.org/wiki/Dynamic_web_page" TargetMode="External"/><Relationship Id="rId5" Type="http://schemas.openxmlformats.org/officeDocument/2006/relationships/hyperlink" Target="https://en.wikipedia.org/wiki/JavaScript" TargetMode="External"/><Relationship Id="rId10" Type="http://schemas.openxmlformats.org/officeDocument/2006/relationships/hyperlink" Target="https://en.wikipedia.org/wiki/Server-side_scripting" TargetMode="External"/><Relationship Id="rId4" Type="http://schemas.openxmlformats.org/officeDocument/2006/relationships/hyperlink" Target="https://en.wikipedia.org/wiki/Front_end_and_back_end" TargetMode="External"/><Relationship Id="rId9" Type="http://schemas.openxmlformats.org/officeDocument/2006/relationships/hyperlink" Target="https://en.wikipedia.org/wiki/Web_browse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nodejs-tutorial/what-is-nodej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html-tutorial/what-is-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#res" TargetMode="External"/><Relationship Id="rId2" Type="http://schemas.openxmlformats.org/officeDocument/2006/relationships/hyperlink" Target="http://expressjs.com/en/4x/api.html#req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xpressjs.com/en/guide/using-middleware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810000"/>
            <a:ext cx="9143999" cy="882119"/>
          </a:xfrm>
        </p:spPr>
        <p:txBody>
          <a:bodyPr/>
          <a:lstStyle/>
          <a:p>
            <a:pPr algn="ctr"/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Rakib</a:t>
            </a:r>
            <a:r>
              <a:rPr lang="en-US" dirty="0"/>
              <a:t> Hassan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5011" y="1828800"/>
            <a:ext cx="91440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5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517" y="3058954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Practicale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Example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9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latin typeface="Courier New" pitchFamily="49" charset="0"/>
              </a:rPr>
              <a:t>NaN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r>
              <a:rPr lang="en-US" altLang="en-US" sz="2400" b="1" dirty="0"/>
              <a:t>Special number: </a:t>
            </a:r>
            <a:r>
              <a:rPr lang="en-US" altLang="en-US" sz="2400" dirty="0"/>
              <a:t>Not a Number Result of undefined or erroneous operations</a:t>
            </a:r>
          </a:p>
          <a:p>
            <a:pPr algn="ctr" rtl="0" eaLnBrk="1" hangingPunct="1">
              <a:spcAft>
                <a:spcPct val="25000"/>
              </a:spcAft>
            </a:pPr>
            <a:r>
              <a:rPr lang="en-US" altLang="en-US" b="1" dirty="0" err="1">
                <a:latin typeface="Courier New" pitchFamily="49" charset="0"/>
              </a:rPr>
              <a:t>NaN</a:t>
            </a:r>
            <a:r>
              <a:rPr lang="en-US" altLang="en-US" dirty="0"/>
              <a:t> is not equal to anything, including </a:t>
            </a:r>
            <a:r>
              <a:rPr lang="en-US" altLang="en-US" b="1" dirty="0" err="1">
                <a:latin typeface="Courier New" pitchFamily="49" charset="0"/>
              </a:rPr>
              <a:t>NaN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>
                <a:latin typeface="Courier New" pitchFamily="49" charset="0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896" y="5305250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value that isn't anything</a:t>
            </a:r>
          </a:p>
        </p:txBody>
      </p:sp>
    </p:spTree>
    <p:extLst>
      <p:ext uri="{BB962C8B-B14F-4D97-AF65-F5344CB8AC3E}">
        <p14:creationId xmlns:p14="http://schemas.microsoft.com/office/powerpoint/2010/main" val="323011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517" y="3058954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Practicale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Example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993" y="2743200"/>
            <a:ext cx="8228807" cy="147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" y="41148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9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Comments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905000" y="2590800"/>
            <a:ext cx="6781006" cy="338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slashslash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line comment</a:t>
            </a:r>
          </a:p>
          <a:p>
            <a:pPr lvl="1" algn="l" rtl="0"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slashstar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block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comment </a:t>
            </a:r>
          </a:p>
          <a:p>
            <a:pPr lvl="1" algn="l" rtl="0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1002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276600" y="1828800"/>
            <a:ext cx="281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Arithmetic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+  -  *  /  %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Comparison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==  !=  &lt;  &gt;  &lt;=  &gt;=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Logical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 &amp;&amp;  ||  !</a:t>
            </a:r>
          </a:p>
          <a:p>
            <a:pPr marL="0" indent="0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Bitwise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&amp;  |  ^  &gt;&gt;  &gt;&gt;&gt;  &lt;&lt;</a:t>
            </a:r>
          </a:p>
          <a:p>
            <a:pPr marL="0" indent="0" algn="l" rtl="0" eaLnBrk="1" hangingPunct="1">
              <a:lnSpc>
                <a:spcPct val="90000"/>
              </a:lnSpc>
              <a:buFontTx/>
              <a:buChar char=" "/>
            </a:pPr>
            <a:r>
              <a:rPr lang="en-US" altLang="en-US" sz="1800" b="1" dirty="0">
                <a:latin typeface="Berlin Sans FB Demi" panose="020E0802020502020306" pitchFamily="34" charset="0"/>
              </a:rPr>
              <a:t>Ternary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  ?:</a:t>
            </a:r>
          </a:p>
        </p:txBody>
      </p:sp>
    </p:spTree>
    <p:extLst>
      <p:ext uri="{BB962C8B-B14F-4D97-AF65-F5344CB8AC3E}">
        <p14:creationId xmlns:p14="http://schemas.microsoft.com/office/powerpoint/2010/main" val="301995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Addition and concatenation</a:t>
            </a:r>
            <a:r>
              <a:rPr lang="en-US" altLang="en-US" dirty="0">
                <a:latin typeface="Courier New" pitchFamily="49" charset="0"/>
              </a:rPr>
              <a:t>(+)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399657" y="2438400"/>
            <a:ext cx="3815468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'$' + 3 + 4 = '$34‘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+"42"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Number("42")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 err="1"/>
              <a:t>parseInt</a:t>
            </a:r>
            <a:r>
              <a:rPr lang="en-US" altLang="en-US" sz="2400" b="1" dirty="0"/>
              <a:t>("42", 10) = 42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+"3" + (+"4") = 7</a:t>
            </a:r>
            <a:endParaRPr lang="en-US" altLang="en-US" sz="2400" dirty="0"/>
          </a:p>
          <a:p>
            <a:pPr algn="ctr"/>
            <a:endParaRPr lang="en-US" altLang="en-US" b="1" dirty="0">
              <a:latin typeface="Courier New" pitchFamily="49" charset="0"/>
            </a:endParaRPr>
          </a:p>
          <a:p>
            <a:pPr marL="342900" indent="-342900" algn="ctr">
              <a:buFont typeface="Wingdings" panose="05000000000000000000" pitchFamily="2" charset="2"/>
              <a:buChar char="v"/>
            </a:pPr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67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Equal and not equal</a:t>
            </a:r>
          </a:p>
          <a:p>
            <a:pPr rtl="0" eaLnBrk="1" hangingPunct="1"/>
            <a:r>
              <a:rPr lang="en-US" altLang="en-US" dirty="0">
                <a:latin typeface="Courier New" pitchFamily="49" charset="0"/>
              </a:rPr>
              <a:t>(==,!=)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35147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dirty="0"/>
              <a:t>The guard operator, aka </a:t>
            </a:r>
            <a:r>
              <a:rPr lang="en-US" i="1" dirty="0"/>
              <a:t>logical and</a:t>
            </a:r>
            <a:endParaRPr lang="en-US" altLang="en-US" dirty="0"/>
          </a:p>
          <a:p>
            <a:pPr rtl="0" eaLnBrk="1" hangingPunct="1"/>
            <a:r>
              <a:rPr lang="en-US" altLang="en-US" dirty="0">
                <a:latin typeface="Courier New" pitchFamily="49" charset="0"/>
              </a:rPr>
              <a:t>(&amp;&amp;)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02895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The default operator, aka </a:t>
            </a:r>
            <a:r>
              <a:rPr lang="en-US" altLang="en-US" i="1" dirty="0"/>
              <a:t>logical or</a:t>
            </a:r>
          </a:p>
          <a:p>
            <a:pPr rtl="0" eaLnBrk="1" hangingPunct="1"/>
            <a:r>
              <a:rPr lang="en-US" altLang="en-US" i="1" dirty="0"/>
              <a:t>(||)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5563" y="3705999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2391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Operator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Statements</a:t>
            </a:r>
            <a:endParaRPr lang="en-US" altLang="en-US" i="1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276600" y="2057400"/>
            <a:ext cx="31115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hangingPunct="1">
              <a:lnSpc>
                <a:spcPct val="90000"/>
              </a:lnSpc>
            </a:pPr>
            <a:endParaRPr lang="en-US" altLang="en-US" sz="1800" i="1" dirty="0"/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if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switch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while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for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/>
              <a:t>Break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>
                <a:latin typeface="+mj-lt"/>
              </a:rPr>
              <a:t>Continue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>
                <a:latin typeface="+mj-lt"/>
              </a:rPr>
              <a:t>Return</a:t>
            </a:r>
          </a:p>
          <a:p>
            <a:pPr algn="l" rtl="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b="1" kern="0" dirty="0">
                <a:latin typeface="+mj-lt"/>
              </a:rPr>
              <a:t>try/throw</a:t>
            </a:r>
          </a:p>
        </p:txBody>
      </p:sp>
    </p:spTree>
    <p:extLst>
      <p:ext uri="{BB962C8B-B14F-4D97-AF65-F5344CB8AC3E}">
        <p14:creationId xmlns:p14="http://schemas.microsoft.com/office/powerpoint/2010/main" val="1128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0"/>
            <a:ext cx="9144000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Course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2CF54-B157-0620-DA65-6975DECA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6" y="782500"/>
            <a:ext cx="7619047" cy="60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Objects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A2298D-8B07-B87A-A271-AFEE3839B48E}"/>
              </a:ext>
            </a:extLst>
          </p:cNvPr>
          <p:cNvSpPr/>
          <p:nvPr/>
        </p:nvSpPr>
        <p:spPr>
          <a:xfrm>
            <a:off x="2835563" y="3657600"/>
            <a:ext cx="347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Practicale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Cambria" panose="02040503050406030204" pitchFamily="18" charset="0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0798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/>
              <a:t>String Methods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36652" y="2819400"/>
            <a:ext cx="2362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charAt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concat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indexOf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 err="1">
                <a:latin typeface="Berlin Sans FB Demi" panose="020E0802020502020306" pitchFamily="34" charset="0"/>
              </a:rPr>
              <a:t>lastIndexOf</a:t>
            </a:r>
            <a:endParaRPr lang="en-US" altLang="en-US" sz="1800" b="1" dirty="0">
              <a:latin typeface="Berlin Sans FB Demi" panose="020E0802020502020306" pitchFamily="34" charset="0"/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replace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search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en-US" sz="1800" b="1" dirty="0">
                <a:latin typeface="Berlin Sans FB Demi" panose="020E0802020502020306" pitchFamily="34" charset="0"/>
              </a:rPr>
              <a:t>slice</a:t>
            </a:r>
          </a:p>
          <a:p>
            <a:pPr algn="l" rtl="0" eaLnBrk="1" hangingPunct="1">
              <a:spcAft>
                <a:spcPct val="25000"/>
              </a:spcAft>
            </a:pP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105401" y="2819400"/>
            <a:ext cx="2362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>
                <a:latin typeface="Berlin Sans FB Demi" panose="020E0802020502020306" pitchFamily="34" charset="0"/>
              </a:rPr>
              <a:t>split</a:t>
            </a: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>
                <a:latin typeface="Berlin Sans FB Demi" panose="020E0802020502020306" pitchFamily="34" charset="0"/>
              </a:rPr>
              <a:t>substring</a:t>
            </a: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 err="1">
                <a:latin typeface="Berlin Sans FB Demi" panose="020E0802020502020306" pitchFamily="34" charset="0"/>
              </a:rPr>
              <a:t>toLowerCase</a:t>
            </a:r>
            <a:endParaRPr lang="en-US" sz="1800" b="1" kern="0" dirty="0">
              <a:latin typeface="Berlin Sans FB Demi" panose="020E0802020502020306" pitchFamily="34" charset="0"/>
            </a:endParaRPr>
          </a:p>
          <a:p>
            <a:pPr marL="311045" indent="-311045" algn="l" defTabSz="414726">
              <a:lnSpc>
                <a:spcPct val="90000"/>
              </a:lnSpc>
              <a:spcAft>
                <a:spcPts val="1293"/>
              </a:spcAft>
              <a:defRPr/>
            </a:pPr>
            <a:r>
              <a:rPr lang="en-US" sz="1800" b="1" kern="0" dirty="0" err="1">
                <a:latin typeface="Berlin Sans FB Demi" panose="020E0802020502020306" pitchFamily="34" charset="0"/>
              </a:rPr>
              <a:t>toUpperCase</a:t>
            </a:r>
            <a:endParaRPr lang="en-US" sz="1800" b="1" kern="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7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Class Assessment &amp; Group</a:t>
            </a:r>
          </a:p>
        </p:txBody>
      </p:sp>
    </p:spTree>
    <p:extLst>
      <p:ext uri="{BB962C8B-B14F-4D97-AF65-F5344CB8AC3E}">
        <p14:creationId xmlns:p14="http://schemas.microsoft.com/office/powerpoint/2010/main" val="2964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>
                <a:solidFill>
                  <a:srgbClr val="00B050"/>
                </a:solidFill>
              </a:rPr>
              <a:t>Introduction</a:t>
            </a:r>
            <a:endParaRPr lang="en-US" altLang="en-US" sz="40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B64D5-9641-7E9A-F317-D5BDABAE4EC4}"/>
              </a:ext>
            </a:extLst>
          </p:cNvPr>
          <p:cNvSpPr txBox="1"/>
          <p:nvPr/>
        </p:nvSpPr>
        <p:spPr>
          <a:xfrm>
            <a:off x="685800" y="271144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pen-source software"/>
              </a:rPr>
              <a:t>open-source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ross-platform"/>
              </a:rPr>
              <a:t>cross-platform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Front end and back end"/>
              </a:rPr>
              <a:t>back-end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JavaScript"/>
              </a:rPr>
              <a:t>JavaScript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Runtime system"/>
              </a:rPr>
              <a:t>runtime environment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runs on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JavaScript Engine"/>
              </a:rPr>
              <a:t>JavaScript Engine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(i.e.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V8 (JavaScript engine)"/>
              </a:rPr>
              <a:t>V8 engine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and executes JavaScript code outside a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Web browser"/>
              </a:rPr>
              <a:t>web browser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which was designed to build scalable network applications. Node.js lets developers use JavaScript to write command line tools and for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Server-side scripting"/>
              </a:rPr>
              <a:t>server-side scripting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—running scripts server-side to produce </a:t>
            </a:r>
            <a:r>
              <a:rPr lang="en-US" sz="2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Dynamic web page"/>
              </a:rPr>
              <a:t>dynamic web page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content before the page is sent to the user's web browser.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54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3337E-E79B-7C90-355D-BED590297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0BBF7-4BD7-2004-BBA2-45AB3C3E9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38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5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B61A0-9281-510F-A01C-E59F20A70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8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BEAD9-5AD0-E612-1D81-1A95E56C8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2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sz="4000" dirty="0">
                <a:solidFill>
                  <a:srgbClr val="00B050"/>
                </a:solidFill>
              </a:rPr>
              <a:t>When to use it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06346-0DF4-79ED-60C8-564DC716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05101"/>
            <a:ext cx="7010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en-US" altLang="en-US" sz="2800" dirty="0"/>
              <a:t>• Chat/Messaging</a:t>
            </a:r>
          </a:p>
          <a:p>
            <a:pPr>
              <a:buFontTx/>
              <a:buNone/>
            </a:pPr>
            <a:r>
              <a:rPr lang="en-US" altLang="en-US" sz="2800" dirty="0"/>
              <a:t>• Real-time Applications</a:t>
            </a:r>
          </a:p>
          <a:p>
            <a:pPr>
              <a:buFontTx/>
              <a:buNone/>
            </a:pPr>
            <a:r>
              <a:rPr lang="en-US" altLang="en-US" sz="2800" dirty="0"/>
              <a:t>• Intelligent Proxies</a:t>
            </a:r>
          </a:p>
          <a:p>
            <a:pPr>
              <a:buFontTx/>
              <a:buNone/>
            </a:pPr>
            <a:r>
              <a:rPr lang="en-US" altLang="en-US" sz="2800" dirty="0"/>
              <a:t>• High Concurrency Applications</a:t>
            </a:r>
          </a:p>
          <a:p>
            <a:pPr>
              <a:buFontTx/>
              <a:buNone/>
            </a:pPr>
            <a:r>
              <a:rPr lang="en-US" altLang="en-US" sz="2800" dirty="0"/>
              <a:t>• Communication Hubs</a:t>
            </a:r>
          </a:p>
          <a:p>
            <a:pPr>
              <a:buFontTx/>
              <a:buNone/>
            </a:pPr>
            <a:r>
              <a:rPr lang="en-US" altLang="en-US" sz="2800" dirty="0"/>
              <a:t>• Coordinators</a:t>
            </a:r>
          </a:p>
        </p:txBody>
      </p:sp>
    </p:spTree>
    <p:extLst>
      <p:ext uri="{BB962C8B-B14F-4D97-AF65-F5344CB8AC3E}">
        <p14:creationId xmlns:p14="http://schemas.microsoft.com/office/powerpoint/2010/main" val="3771295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sz="4000" dirty="0">
                <a:solidFill>
                  <a:srgbClr val="00B050"/>
                </a:solidFill>
              </a:rPr>
              <a:t>Node.js for….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6D1332-492E-81CB-E786-8ADB65312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7467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● Web application</a:t>
            </a:r>
          </a:p>
          <a:p>
            <a:pPr>
              <a:buFontTx/>
              <a:buNone/>
            </a:pPr>
            <a:r>
              <a:rPr lang="en-US" altLang="en-US" sz="2400" dirty="0"/>
              <a:t>● WebSocket server</a:t>
            </a:r>
          </a:p>
          <a:p>
            <a:pPr>
              <a:buFontTx/>
              <a:buNone/>
            </a:pPr>
            <a:r>
              <a:rPr lang="en-US" altLang="en-US" sz="2400" dirty="0"/>
              <a:t>● Ad server</a:t>
            </a:r>
          </a:p>
          <a:p>
            <a:pPr>
              <a:buFontTx/>
              <a:buNone/>
            </a:pPr>
            <a:r>
              <a:rPr lang="en-US" altLang="en-US" sz="2400" dirty="0"/>
              <a:t>● Proxy server</a:t>
            </a:r>
          </a:p>
          <a:p>
            <a:pPr>
              <a:buFontTx/>
              <a:buNone/>
            </a:pPr>
            <a:r>
              <a:rPr lang="en-US" altLang="en-US" sz="2400" dirty="0"/>
              <a:t>● Streaming server</a:t>
            </a:r>
          </a:p>
          <a:p>
            <a:pPr>
              <a:buFontTx/>
              <a:buNone/>
            </a:pPr>
            <a:r>
              <a:rPr lang="en-US" altLang="en-US" sz="2400" dirty="0"/>
              <a:t>● Fast file upload client</a:t>
            </a:r>
          </a:p>
          <a:p>
            <a:pPr>
              <a:buFontTx/>
              <a:buNone/>
            </a:pPr>
            <a:r>
              <a:rPr lang="en-US" altLang="en-US" sz="2400" dirty="0"/>
              <a:t>● Any Real-time data apps</a:t>
            </a:r>
          </a:p>
          <a:p>
            <a:pPr>
              <a:buFontTx/>
              <a:buNone/>
            </a:pPr>
            <a:r>
              <a:rPr lang="en-US" altLang="en-US" sz="2400" dirty="0"/>
              <a:t>● Anything with high I/O</a:t>
            </a:r>
          </a:p>
        </p:txBody>
      </p:sp>
    </p:spTree>
    <p:extLst>
      <p:ext uri="{BB962C8B-B14F-4D97-AF65-F5344CB8AC3E}">
        <p14:creationId xmlns:p14="http://schemas.microsoft.com/office/powerpoint/2010/main" val="399198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" y="1"/>
            <a:ext cx="9144000" cy="1219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Course Module</a:t>
            </a:r>
          </a:p>
        </p:txBody>
      </p:sp>
      <p:pic>
        <p:nvPicPr>
          <p:cNvPr id="2050" name="Picture 2" descr="Learn JavaScript Tutorial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061" y="1160549"/>
            <a:ext cx="1521398" cy="152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Logo PNG Transparent &amp; SVG Vector - Freebie Supp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56" y="1978218"/>
            <a:ext cx="3030804" cy="22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ode.j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965380"/>
            <a:ext cx="2620417" cy="16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Visual Studio Code 1.35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97" y="2984696"/>
            <a:ext cx="2273103" cy="22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Express.js Framework- BairesDe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2" descr="Express.js Framework- BairesDev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4" descr="Express.js Framework- BairesDev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79" y="5193979"/>
            <a:ext cx="4524881" cy="1374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A44A0A-3D47-3F54-ED44-5D27E931D9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2" y="2223996"/>
            <a:ext cx="1521399" cy="15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5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sz="4000" dirty="0">
                <a:solidFill>
                  <a:srgbClr val="00B050"/>
                </a:solidFill>
              </a:rPr>
              <a:t>What is Express JS?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04BD2-DC5C-9614-673C-D06D7D26B931}"/>
              </a:ext>
            </a:extLst>
          </p:cNvPr>
          <p:cNvSpPr txBox="1"/>
          <p:nvPr/>
        </p:nvSpPr>
        <p:spPr>
          <a:xfrm>
            <a:off x="838200" y="2438400"/>
            <a:ext cx="762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A5DC9"/>
                </a:solidFill>
                <a:effectLst/>
                <a:latin typeface="Roboto" panose="02000000000000000000" pitchFamily="2" charset="0"/>
                <a:hlinkClick r:id="rId2" tooltip="Node JS is a fast"/>
              </a:rPr>
              <a:t>Node JS is a fast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JavaScript runtime environment that we use to build server-side applications, but it does not know how to perform serving files, handling requests, and handling HTTP methods, so this is where express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comes in.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Express JS is a Node.js framework designed to build API's web applications cross-platform mobile apps quickly and make node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easy.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1F1B6-480D-C70B-D8D4-3B96CF702E16}"/>
              </a:ext>
            </a:extLst>
          </p:cNvPr>
          <p:cNvSpPr txBox="1"/>
          <p:nvPr/>
        </p:nvSpPr>
        <p:spPr>
          <a:xfrm>
            <a:off x="838200" y="4648200"/>
            <a:ext cx="762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Express is a node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web application framework that provides broad features for building web and mobile applications. It is used to build a single page, multipage, and hybrid web application.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It's a layer built on the top of the Node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that helps manage servers and routes.</a:t>
            </a:r>
          </a:p>
        </p:txBody>
      </p:sp>
    </p:spTree>
    <p:extLst>
      <p:ext uri="{BB962C8B-B14F-4D97-AF65-F5344CB8AC3E}">
        <p14:creationId xmlns:p14="http://schemas.microsoft.com/office/powerpoint/2010/main" val="3372914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sz="4000" dirty="0">
                <a:solidFill>
                  <a:srgbClr val="00B050"/>
                </a:solidFill>
              </a:rPr>
              <a:t>Why Express JS?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70118-8D9C-18CD-4907-9AF4963B53E3}"/>
              </a:ext>
            </a:extLst>
          </p:cNvPr>
          <p:cNvSpPr txBox="1"/>
          <p:nvPr/>
        </p:nvSpPr>
        <p:spPr>
          <a:xfrm>
            <a:off x="838200" y="2362200"/>
            <a:ext cx="762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Express was created to make APIs and web applications with ease,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saves a lot of coding time almost by half and still makes web and 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mobile applications are efficient.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Another reason for using express is that it is written in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as 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an easy language even if you don't have a previous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knowledge of any language. Express lets so many new developers enter the field of web development.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DCCB6-6D07-DC20-C676-533574BFFB27}"/>
              </a:ext>
            </a:extLst>
          </p:cNvPr>
          <p:cNvSpPr txBox="1"/>
          <p:nvPr/>
        </p:nvSpPr>
        <p:spPr>
          <a:xfrm>
            <a:off x="838200" y="441960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The reason behind creating an express framework for node </a:t>
            </a:r>
            <a:r>
              <a:rPr lang="en-US" b="1" i="0" dirty="0" err="1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js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is: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F9E29-90BD-A45F-D03B-286DFCC02ECD}"/>
              </a:ext>
            </a:extLst>
          </p:cNvPr>
          <p:cNvSpPr txBox="1"/>
          <p:nvPr/>
        </p:nvSpPr>
        <p:spPr>
          <a:xfrm>
            <a:off x="1219200" y="4823936"/>
            <a:ext cx="7239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Time-efficient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Fast 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Economical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Easy to learn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19453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 JS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sz="4000" dirty="0">
                <a:solidFill>
                  <a:srgbClr val="00B050"/>
                </a:solidFill>
              </a:rPr>
              <a:t>Features of Express 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DE107-768F-7ED2-9C94-B5B7F82A23CC}"/>
              </a:ext>
            </a:extLst>
          </p:cNvPr>
          <p:cNvSpPr txBox="1"/>
          <p:nvPr/>
        </p:nvSpPr>
        <p:spPr>
          <a:xfrm>
            <a:off x="838200" y="2346960"/>
            <a:ext cx="7467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Middleware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Middleware is a request handler that has access to the application's request-response cycle.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Routing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refers to how an application's endpoint's URLs respond to client requests.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Templating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provides templating engines to build dynamic content on the web pages by </a:t>
            </a:r>
            <a:r>
              <a:rPr lang="en-US" b="0" i="0" u="none" strike="noStrike" dirty="0">
                <a:solidFill>
                  <a:srgbClr val="1179EF"/>
                </a:solidFill>
                <a:effectLst/>
                <a:latin typeface="Roboto" panose="02000000000000000000" pitchFamily="2" charset="0"/>
                <a:hlinkClick r:id="rId2" tooltip="creating HTML templates"/>
              </a:rPr>
              <a:t>creating HTML templates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on the server.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Debugging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Express makes it easier as it identifies the exact part where bugs are.</a:t>
            </a:r>
          </a:p>
        </p:txBody>
      </p:sp>
    </p:spTree>
    <p:extLst>
      <p:ext uri="{BB962C8B-B14F-4D97-AF65-F5344CB8AC3E}">
        <p14:creationId xmlns:p14="http://schemas.microsoft.com/office/powerpoint/2010/main" val="2922624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Project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CD20A4-2028-FFEA-0769-4E8138F39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967090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333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Project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CD20A4-2028-FFEA-0769-4E8138F39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493956"/>
              </p:ext>
            </p:extLst>
          </p:nvPr>
        </p:nvGraphicFramePr>
        <p:xfrm>
          <a:off x="1219200" y="1752600"/>
          <a:ext cx="67056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15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Project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CD20A4-2028-FFEA-0769-4E8138F39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67308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18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Project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8CD20A4-2028-FFEA-0769-4E8138F39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555327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876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sz="4000" dirty="0">
                <a:solidFill>
                  <a:srgbClr val="00B050"/>
                </a:solidFill>
              </a:rPr>
              <a:t>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D948-DF90-0368-E5AE-E53DA36C38C7}"/>
              </a:ext>
            </a:extLst>
          </p:cNvPr>
          <p:cNvSpPr txBox="1">
            <a:spLocks/>
          </p:cNvSpPr>
          <p:nvPr/>
        </p:nvSpPr>
        <p:spPr>
          <a:xfrm>
            <a:off x="533400" y="2201862"/>
            <a:ext cx="8077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i="1" dirty="0"/>
              <a:t>Middleware</a:t>
            </a:r>
            <a:r>
              <a:rPr lang="en-US" altLang="en-US" sz="1800" dirty="0"/>
              <a:t> functions are functions that have access to the </a:t>
            </a:r>
            <a:r>
              <a:rPr lang="en-US" altLang="en-US" sz="1800" dirty="0">
                <a:hlinkClick r:id="rId2"/>
              </a:rPr>
              <a:t>request object</a:t>
            </a:r>
            <a:r>
              <a:rPr lang="en-US" altLang="en-US" sz="1800" dirty="0"/>
              <a:t> (req), the </a:t>
            </a:r>
            <a:r>
              <a:rPr lang="en-US" altLang="en-US" sz="1800" dirty="0">
                <a:hlinkClick r:id="rId3"/>
              </a:rPr>
              <a:t>response object</a:t>
            </a:r>
            <a:r>
              <a:rPr lang="en-US" altLang="en-US" sz="1800" dirty="0"/>
              <a:t> (res), and the next middleware function in the application’s request-response cycle. The next middleware function is commonly denoted by a variable named next.</a:t>
            </a:r>
          </a:p>
          <a:p>
            <a:r>
              <a:rPr lang="en-US" altLang="en-US" sz="1800" dirty="0"/>
              <a:t>If the current middleware function does not end the request-response cycle, it must call next() to pass control to the next middleware function. Otherwise, the request will be left hanging.</a:t>
            </a:r>
          </a:p>
          <a:p>
            <a:r>
              <a:rPr lang="en-US" altLang="en-US" sz="1800" dirty="0"/>
              <a:t>An Express application can use the following types of middleware:</a:t>
            </a:r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en-US" dirty="0">
                <a:hlinkClick r:id="rId4"/>
              </a:rPr>
              <a:t>Application-level middleware</a:t>
            </a:r>
            <a:endParaRPr lang="en-US" altLang="en-US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en-US" dirty="0">
                <a:hlinkClick r:id="rId4"/>
              </a:rPr>
              <a:t>Router-level middleware</a:t>
            </a:r>
            <a:endParaRPr lang="en-US" altLang="en-US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en-US" dirty="0">
                <a:hlinkClick r:id="rId4"/>
              </a:rPr>
              <a:t>Error-handling middleware</a:t>
            </a:r>
            <a:endParaRPr lang="en-US" altLang="en-US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en-US" dirty="0">
                <a:hlinkClick r:id="rId4"/>
              </a:rPr>
              <a:t>Built-in middleware</a:t>
            </a:r>
            <a:endParaRPr lang="en-US" altLang="en-US" dirty="0"/>
          </a:p>
          <a:p>
            <a:pPr marL="1200150" lvl="2" indent="-285750" algn="l">
              <a:buFont typeface="Wingdings" panose="05000000000000000000" pitchFamily="2" charset="2"/>
              <a:buChar char="Ø"/>
            </a:pPr>
            <a:r>
              <a:rPr lang="en-US" altLang="en-US" dirty="0">
                <a:hlinkClick r:id="rId4"/>
              </a:rPr>
              <a:t>Third-party middleware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2781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sz="4000" dirty="0">
                <a:solidFill>
                  <a:srgbClr val="00B050"/>
                </a:solidFill>
              </a:rPr>
              <a:t>Routes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7B19E-3B9B-423A-B24F-550BC556F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" y="2133599"/>
            <a:ext cx="8276540" cy="46602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022F58-B7D7-7F29-52AD-1DDC3D6A883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15060" y="1943101"/>
            <a:ext cx="77138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285750" indent="-285750" algn="l" rtl="0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rgbClr val="00B0F0"/>
                </a:solidFill>
              </a:rPr>
              <a:t>REST HTTP Methods:</a:t>
            </a:r>
          </a:p>
        </p:txBody>
      </p:sp>
    </p:spTree>
    <p:extLst>
      <p:ext uri="{BB962C8B-B14F-4D97-AF65-F5344CB8AC3E}">
        <p14:creationId xmlns:p14="http://schemas.microsoft.com/office/powerpoint/2010/main" val="354299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b="1" i="0" dirty="0">
                <a:solidFill>
                  <a:srgbClr val="00B050"/>
                </a:solidFill>
                <a:effectLst/>
              </a:rPr>
              <a:t>Where to Host a Node.js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D948-DF90-0368-E5AE-E53DA36C38C7}"/>
              </a:ext>
            </a:extLst>
          </p:cNvPr>
          <p:cNvSpPr txBox="1">
            <a:spLocks/>
          </p:cNvSpPr>
          <p:nvPr/>
        </p:nvSpPr>
        <p:spPr>
          <a:xfrm>
            <a:off x="2895600" y="2552701"/>
            <a:ext cx="4038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Simplest option over local tunnel.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 err="1">
                <a:solidFill>
                  <a:srgbClr val="00B050"/>
                </a:solidFill>
                <a:effectLst/>
                <a:latin typeface="source-serif-pro"/>
              </a:rPr>
              <a:t>Codepen</a:t>
            </a:r>
            <a:endParaRPr lang="en-US" sz="1800" i="0" dirty="0">
              <a:solidFill>
                <a:srgbClr val="00B050"/>
              </a:solidFill>
              <a:effectLst/>
              <a:latin typeface="source-serif-pr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Glitch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Serverless environments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Google Cloud 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VPS Hosting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 err="1">
                <a:solidFill>
                  <a:srgbClr val="00B050"/>
                </a:solidFill>
                <a:effectLst/>
                <a:latin typeface="source-serif-pro"/>
              </a:rPr>
              <a:t>Vercel</a:t>
            </a:r>
            <a:endParaRPr lang="en-US" sz="1800" i="0" dirty="0">
              <a:solidFill>
                <a:srgbClr val="00B050"/>
              </a:solidFill>
              <a:effectLst/>
              <a:latin typeface="source-serif-pro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Heroku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Microsoft Azure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rgbClr val="00B050"/>
                </a:solidFill>
                <a:effectLst/>
                <a:latin typeface="source-serif-pro"/>
              </a:rPr>
              <a:t>Standard Server</a:t>
            </a:r>
          </a:p>
        </p:txBody>
      </p:sp>
    </p:spTree>
    <p:extLst>
      <p:ext uri="{BB962C8B-B14F-4D97-AF65-F5344CB8AC3E}">
        <p14:creationId xmlns:p14="http://schemas.microsoft.com/office/powerpoint/2010/main" val="19298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Topics(</a:t>
            </a:r>
            <a:r>
              <a:rPr lang="en-US" dirty="0" err="1">
                <a:solidFill>
                  <a:srgbClr val="FFC000"/>
                </a:solidFill>
              </a:rPr>
              <a:t>Js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3752328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186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JS </a:t>
            </a:r>
            <a:r>
              <a:rPr lang="en-US" dirty="0">
                <a:solidFill>
                  <a:srgbClr val="FF0000"/>
                </a:solidFill>
              </a:rPr>
              <a:t>Project </a:t>
            </a:r>
            <a:r>
              <a:rPr lang="en-US" dirty="0">
                <a:solidFill>
                  <a:srgbClr val="002060"/>
                </a:solidFill>
              </a:rPr>
              <a:t>Exam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Note:  (Make sure everything is installed on your computer)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D948-DF90-0368-E5AE-E53DA36C38C7}"/>
              </a:ext>
            </a:extLst>
          </p:cNvPr>
          <p:cNvSpPr txBox="1">
            <a:spLocks/>
          </p:cNvSpPr>
          <p:nvPr/>
        </p:nvSpPr>
        <p:spPr>
          <a:xfrm>
            <a:off x="381000" y="1981200"/>
            <a:ext cx="8763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Calisto MT" panose="02040603050505030304" pitchFamily="18" charset="0"/>
              </a:rPr>
              <a:t>Create an “Express” project with “</a:t>
            </a:r>
            <a:r>
              <a:rPr lang="en-US" sz="2400" b="1" dirty="0" err="1">
                <a:solidFill>
                  <a:srgbClr val="002060"/>
                </a:solidFill>
                <a:latin typeface="Calisto MT" panose="02040603050505030304" pitchFamily="18" charset="0"/>
              </a:rPr>
              <a:t>hbs</a:t>
            </a:r>
            <a:r>
              <a:rPr lang="en-US" sz="2400" b="1" dirty="0">
                <a:solidFill>
                  <a:srgbClr val="002060"/>
                </a:solidFill>
                <a:latin typeface="Calisto MT" panose="02040603050505030304" pitchFamily="18" charset="0"/>
              </a:rPr>
              <a:t>” template engine</a:t>
            </a:r>
            <a:endParaRPr lang="en-US" sz="2400" b="1" i="0" dirty="0">
              <a:solidFill>
                <a:srgbClr val="002060"/>
              </a:solidFill>
              <a:effectLst/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Calisto MT" panose="02040603050505030304" pitchFamily="18" charset="0"/>
              </a:rPr>
              <a:t>Install “</a:t>
            </a:r>
            <a:r>
              <a:rPr lang="en-US" sz="2400" b="1" dirty="0" err="1">
                <a:solidFill>
                  <a:srgbClr val="002060"/>
                </a:solidFill>
                <a:latin typeface="Calisto MT" panose="02040603050505030304" pitchFamily="18" charset="0"/>
              </a:rPr>
              <a:t>Nodemon</a:t>
            </a:r>
            <a:r>
              <a:rPr lang="en-US" sz="2400" b="1" dirty="0">
                <a:solidFill>
                  <a:srgbClr val="002060"/>
                </a:solidFill>
                <a:latin typeface="Calisto MT" panose="02040603050505030304" pitchFamily="18" charset="0"/>
              </a:rPr>
              <a:t>” inside the project</a:t>
            </a:r>
            <a:endParaRPr lang="en-US" sz="2400" b="1" i="0" dirty="0">
              <a:solidFill>
                <a:srgbClr val="002060"/>
              </a:solidFill>
              <a:effectLst/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sto MT" panose="02040603050505030304" pitchFamily="18" charset="0"/>
              </a:rPr>
              <a:t>Configure “.env” . </a:t>
            </a:r>
            <a:r>
              <a:rPr lang="en-US" sz="2400" b="1" dirty="0">
                <a:solidFill>
                  <a:srgbClr val="002060"/>
                </a:solidFill>
                <a:latin typeface="Calisto MT" panose="02040603050505030304" pitchFamily="18" charset="0"/>
              </a:rPr>
              <a:t>Add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alisto MT" panose="02040603050505030304" pitchFamily="18" charset="0"/>
              </a:rPr>
              <a:t> project “Name” &amp; “Port”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Calisto MT" panose="02040603050505030304" pitchFamily="18" charset="0"/>
              </a:rPr>
              <a:t>Install “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Calisto MT" panose="02040603050505030304" pitchFamily="18" charset="0"/>
              </a:rPr>
              <a:t>Mongose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alisto MT" panose="02040603050505030304" pitchFamily="18" charset="0"/>
              </a:rPr>
              <a:t>” inside the project and configure the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Calisto MT" panose="02040603050505030304" pitchFamily="18" charset="0"/>
              </a:rPr>
              <a:t>Create a route file “frontend.js” and create a route named “my-page” using “get” method.</a:t>
            </a:r>
            <a:endParaRPr lang="en-US" sz="2400" b="1" i="0" dirty="0">
              <a:solidFill>
                <a:srgbClr val="002060"/>
              </a:solidFill>
              <a:effectLst/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Calisto MT" panose="02040603050505030304" pitchFamily="18" charset="0"/>
              </a:rPr>
              <a:t>Create a controller “frontendController.js”  and write a function which will render “.env” credentials to the view file.</a:t>
            </a:r>
            <a:endParaRPr lang="en-US" sz="2400" b="1" i="0" dirty="0">
              <a:solidFill>
                <a:srgbClr val="002060"/>
              </a:solidFill>
              <a:effectLst/>
              <a:latin typeface="Calisto MT" panose="02040603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2060"/>
              </a:solidFill>
              <a:effectLst/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75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Postman API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D43AC-EDE6-FBE3-17A0-D58DFD6C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283"/>
            <a:ext cx="9144000" cy="50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5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Postman API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E321A-6BF8-DB42-D82E-BB7848B2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179"/>
            <a:ext cx="9144000" cy="48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95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Postman API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F8EB5-E64A-AE31-B07D-CDA6F91D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179"/>
            <a:ext cx="9144000" cy="48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1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Postman API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B5E37-7BA7-DD65-3B7C-8531D05B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23781"/>
            <a:ext cx="9144001" cy="48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83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Postman API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7716A-A7AB-5D45-DD55-0E14846A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628"/>
            <a:ext cx="9144000" cy="48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42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Postman API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8FA8D-8E33-C616-7003-D3DFF4AE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423"/>
            <a:ext cx="9144000" cy="48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15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432560"/>
            <a:ext cx="914400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marL="342900" indent="-342900" rtl="0" eaLnBrk="1" hangingPunct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Postman API</a:t>
            </a:r>
            <a:endParaRPr lang="en-US" sz="2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A4B6C-1E73-64C9-2233-F4F112AD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059"/>
            <a:ext cx="9144000" cy="4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Topics(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42940124"/>
              </p:ext>
            </p:extLst>
          </p:nvPr>
        </p:nvGraphicFramePr>
        <p:xfrm>
          <a:off x="1600200" y="1752600"/>
          <a:ext cx="60198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11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err="1"/>
              <a:t>Js</a:t>
            </a:r>
            <a:r>
              <a:rPr lang="en-US" dirty="0"/>
              <a:t> Intro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1638056"/>
            <a:ext cx="342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1995</a:t>
            </a:r>
          </a:p>
          <a:p>
            <a:pPr lvl="1"/>
            <a:r>
              <a:rPr lang="en-US" altLang="en-US" dirty="0"/>
              <a:t>Netscape</a:t>
            </a:r>
          </a:p>
          <a:p>
            <a:r>
              <a:rPr lang="en-US" altLang="en-US" dirty="0"/>
              <a:t>1996</a:t>
            </a:r>
          </a:p>
          <a:p>
            <a:pPr lvl="1"/>
            <a:r>
              <a:rPr lang="en-US" altLang="en-US" dirty="0"/>
              <a:t>JScript at Microsoft</a:t>
            </a:r>
          </a:p>
          <a:p>
            <a:r>
              <a:rPr lang="en-US" altLang="en-US" dirty="0"/>
              <a:t>1998</a:t>
            </a:r>
          </a:p>
          <a:p>
            <a:pPr lvl="1"/>
            <a:r>
              <a:rPr lang="en-US" altLang="en-US" dirty="0"/>
              <a:t>ECMAScript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3657600"/>
            <a:ext cx="87680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72272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39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981200"/>
            <a:ext cx="889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69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0668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/>
              <a:t>Variable &amp; Data Types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295400"/>
            <a:ext cx="91440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latin typeface="Courier New" pitchFamily="49" charset="0"/>
              </a:rPr>
              <a:t>Var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595" y="2368303"/>
            <a:ext cx="822880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5602" rIns="0" bIns="0" numCol="1" anchor="t" anchorCtr="0" compatLnSpc="1">
            <a:prstTxWarp prst="textNoShape">
              <a:avLst/>
            </a:prstTxWarp>
          </a:bodyPr>
          <a:lstStyle>
            <a:lvl1pPr marL="309563" indent="-3095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100" indent="-258763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038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638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0975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313" indent="-206375" algn="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994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720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10446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5172" indent="-207363" algn="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hangingPunct="1">
              <a:spcAft>
                <a:spcPct val="25000"/>
              </a:spcAft>
            </a:pPr>
            <a:r>
              <a:rPr lang="en-GB" sz="2400" dirty="0" err="1"/>
              <a:t>var</a:t>
            </a:r>
            <a:r>
              <a:rPr lang="en-GB" sz="2400" dirty="0"/>
              <a:t> declarations are globally scoped or function/locally scoped.</a:t>
            </a:r>
            <a:endParaRPr lang="en-US" alt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3168431"/>
            <a:ext cx="9144001" cy="81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>
                <a:latin typeface="Courier New" pitchFamily="49" charset="0"/>
              </a:rPr>
              <a:t>Let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0762" y="3996284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dirty="0"/>
              <a:t>let is block scoped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-53738" y="4648200"/>
            <a:ext cx="914400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2pPr>
            <a:lvl3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3pPr>
            <a:lvl4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4pPr>
            <a:lvl5pPr algn="ctr" defTabSz="414338" rtl="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5pPr>
            <a:lvl6pPr marL="2280994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6pPr>
            <a:lvl7pPr marL="2695720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7pPr>
            <a:lvl8pPr marL="3110446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8pPr>
            <a:lvl9pPr marL="3525172" indent="-207363" algn="ctr" defTabSz="414726" rtl="1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 b="1">
                <a:solidFill>
                  <a:srgbClr val="000000"/>
                </a:solidFill>
                <a:latin typeface="Arial" pitchFamily="34" charset="0"/>
                <a:ea typeface="SimSun" charset="0"/>
                <a:cs typeface="SimSun" charset="0"/>
              </a:defRPr>
            </a:lvl9pPr>
          </a:lstStyle>
          <a:p>
            <a:pPr rtl="0" eaLnBrk="1" hangingPunct="1"/>
            <a:r>
              <a:rPr lang="en-US" altLang="en-US" dirty="0" err="1">
                <a:latin typeface="Courier New" pitchFamily="49" charset="0"/>
              </a:rPr>
              <a:t>Const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900" y="5752348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2400" dirty="0" err="1">
                <a:cs typeface="Arial" panose="020B0604020202020204" pitchFamily="34" charset="0"/>
              </a:rPr>
              <a:t>Const</a:t>
            </a:r>
            <a:r>
              <a:rPr lang="en-GB" sz="2400" dirty="0">
                <a:cs typeface="Arial" panose="020B0604020202020204" pitchFamily="34" charset="0"/>
              </a:rPr>
              <a:t> cannot be updated or re-declared</a:t>
            </a:r>
          </a:p>
        </p:txBody>
      </p:sp>
    </p:spTree>
    <p:extLst>
      <p:ext uri="{BB962C8B-B14F-4D97-AF65-F5344CB8AC3E}">
        <p14:creationId xmlns:p14="http://schemas.microsoft.com/office/powerpoint/2010/main" val="3163686150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743</TotalTime>
  <Words>1074</Words>
  <Application>Microsoft Office PowerPoint</Application>
  <PresentationFormat>On-screen Show (4:3)</PresentationFormat>
  <Paragraphs>239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Arial</vt:lpstr>
      <vt:lpstr>Arial Black</vt:lpstr>
      <vt:lpstr>Berlin Sans FB Demi</vt:lpstr>
      <vt:lpstr>Calisto MT</vt:lpstr>
      <vt:lpstr>Cambria</vt:lpstr>
      <vt:lpstr>Courier New</vt:lpstr>
      <vt:lpstr>Georgia</vt:lpstr>
      <vt:lpstr>Roboto</vt:lpstr>
      <vt:lpstr>source-serif-pro</vt:lpstr>
      <vt:lpstr>Times New Roman</vt:lpstr>
      <vt:lpstr>Trebuchet MS</vt:lpstr>
      <vt:lpstr>Wingdings</vt:lpstr>
      <vt:lpstr>Slipstream</vt:lpstr>
      <vt:lpstr>Node JS</vt:lpstr>
      <vt:lpstr>Course Module</vt:lpstr>
      <vt:lpstr>Course Module</vt:lpstr>
      <vt:lpstr>Topics(Js)</vt:lpstr>
      <vt:lpstr>Topics(Js)</vt:lpstr>
      <vt:lpstr>Js Intro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Variable &amp; Data Types</vt:lpstr>
      <vt:lpstr>Operator</vt:lpstr>
      <vt:lpstr>Operator</vt:lpstr>
      <vt:lpstr>Operator</vt:lpstr>
      <vt:lpstr>Operator</vt:lpstr>
      <vt:lpstr>Operator</vt:lpstr>
      <vt:lpstr>Operator</vt:lpstr>
      <vt:lpstr>Variable &amp; Data Types</vt:lpstr>
      <vt:lpstr>Variable &amp; Data Types</vt:lpstr>
      <vt:lpstr>Class Assessment &amp; Group</vt:lpstr>
      <vt:lpstr>Node JS</vt:lpstr>
      <vt:lpstr>Node JS</vt:lpstr>
      <vt:lpstr>Node JS</vt:lpstr>
      <vt:lpstr>Node JS</vt:lpstr>
      <vt:lpstr>Node JS</vt:lpstr>
      <vt:lpstr>Node JS</vt:lpstr>
      <vt:lpstr>Node JS</vt:lpstr>
      <vt:lpstr>Node JS</vt:lpstr>
      <vt:lpstr>Node JS</vt:lpstr>
      <vt:lpstr>Node JS</vt:lpstr>
      <vt:lpstr>Node Project</vt:lpstr>
      <vt:lpstr>Node Project</vt:lpstr>
      <vt:lpstr>Node Project</vt:lpstr>
      <vt:lpstr>Node Project</vt:lpstr>
      <vt:lpstr>Node JS</vt:lpstr>
      <vt:lpstr>Node JS</vt:lpstr>
      <vt:lpstr>Node JS</vt:lpstr>
      <vt:lpstr>Node JS Project Exam</vt:lpstr>
      <vt:lpstr>Node JS</vt:lpstr>
      <vt:lpstr>Node JS</vt:lpstr>
      <vt:lpstr>Node JS</vt:lpstr>
      <vt:lpstr>Node JS</vt:lpstr>
      <vt:lpstr>Node JS</vt:lpstr>
      <vt:lpstr>Node JS</vt:lpstr>
      <vt:lpstr>Node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(Js)</dc:title>
  <dc:creator>Administrator</dc:creator>
  <cp:lastModifiedBy>Rakib Hassan</cp:lastModifiedBy>
  <cp:revision>66</cp:revision>
  <dcterms:created xsi:type="dcterms:W3CDTF">2006-08-16T00:00:00Z</dcterms:created>
  <dcterms:modified xsi:type="dcterms:W3CDTF">2022-11-27T08:56:38Z</dcterms:modified>
</cp:coreProperties>
</file>