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D788C-8411-43AB-A98B-80D9A05105E9}" v="1" dt="2023-12-26T20:32:07.389"/>
    <p1510:client id="{ED4B4ABA-55A7-4C56-8A57-1891BB74E15A}" v="181" dt="2023-12-26T20:47:08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3B1F4-A478-4EED-B455-ABC5EEE5240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09FB11-9830-49A4-B6D9-B6D5238EFB3A}">
      <dgm:prSet/>
      <dgm:spPr/>
      <dgm:t>
        <a:bodyPr/>
        <a:lstStyle/>
        <a:p>
          <a:r>
            <a:rPr lang="en-US"/>
            <a:t>Importance of understanding customer perceptions for business success</a:t>
          </a:r>
        </a:p>
      </dgm:t>
    </dgm:pt>
    <dgm:pt modelId="{72A9AF7E-8014-403D-B517-567450A863FC}" type="parTrans" cxnId="{BA0E23CE-5B23-423E-9C4A-F990955BD192}">
      <dgm:prSet/>
      <dgm:spPr/>
      <dgm:t>
        <a:bodyPr/>
        <a:lstStyle/>
        <a:p>
          <a:endParaRPr lang="en-US"/>
        </a:p>
      </dgm:t>
    </dgm:pt>
    <dgm:pt modelId="{1D0309E3-B71A-483E-A4FC-9D33B9DC66B4}" type="sibTrans" cxnId="{BA0E23CE-5B23-423E-9C4A-F990955BD192}">
      <dgm:prSet/>
      <dgm:spPr/>
      <dgm:t>
        <a:bodyPr/>
        <a:lstStyle/>
        <a:p>
          <a:endParaRPr lang="en-US"/>
        </a:p>
      </dgm:t>
    </dgm:pt>
    <dgm:pt modelId="{1049C1EA-4D5F-4F1D-87A9-8E15E045A740}">
      <dgm:prSet/>
      <dgm:spPr/>
      <dgm:t>
        <a:bodyPr/>
        <a:lstStyle/>
        <a:p>
          <a:r>
            <a:rPr lang="en-US"/>
            <a:t>Focus on analyzing unstructured data, including text from social media, surveys, voice recordings, and chat transcripts</a:t>
          </a:r>
        </a:p>
      </dgm:t>
    </dgm:pt>
    <dgm:pt modelId="{53D54496-7AEF-45B2-B759-85D52FA5229B}" type="parTrans" cxnId="{EE39C49B-AE33-4B49-89B8-B4B3ED5C484B}">
      <dgm:prSet/>
      <dgm:spPr/>
      <dgm:t>
        <a:bodyPr/>
        <a:lstStyle/>
        <a:p>
          <a:endParaRPr lang="en-US"/>
        </a:p>
      </dgm:t>
    </dgm:pt>
    <dgm:pt modelId="{A98DA99D-E6B6-4205-8AA8-8709B634A4BB}" type="sibTrans" cxnId="{EE39C49B-AE33-4B49-89B8-B4B3ED5C484B}">
      <dgm:prSet/>
      <dgm:spPr/>
      <dgm:t>
        <a:bodyPr/>
        <a:lstStyle/>
        <a:p>
          <a:endParaRPr lang="en-US"/>
        </a:p>
      </dgm:t>
    </dgm:pt>
    <dgm:pt modelId="{0780810B-87CC-4B3E-BFC7-BBBA446F5D19}">
      <dgm:prSet/>
      <dgm:spPr/>
      <dgm:t>
        <a:bodyPr/>
        <a:lstStyle/>
        <a:p>
          <a:r>
            <a:rPr lang="en-US"/>
            <a:t>Utilization of Deep Learning (DL) and Natural Language Processing (NLP) technologies for insights</a:t>
          </a:r>
        </a:p>
      </dgm:t>
    </dgm:pt>
    <dgm:pt modelId="{BC24B329-2E60-464B-8F67-FA61A90DC127}" type="parTrans" cxnId="{5B43B409-2DD6-4A49-96E7-48C899C543D1}">
      <dgm:prSet/>
      <dgm:spPr/>
      <dgm:t>
        <a:bodyPr/>
        <a:lstStyle/>
        <a:p>
          <a:endParaRPr lang="en-US"/>
        </a:p>
      </dgm:t>
    </dgm:pt>
    <dgm:pt modelId="{123C9E69-B6B3-4473-9CFC-D90280976DB4}" type="sibTrans" cxnId="{5B43B409-2DD6-4A49-96E7-48C899C543D1}">
      <dgm:prSet/>
      <dgm:spPr/>
      <dgm:t>
        <a:bodyPr/>
        <a:lstStyle/>
        <a:p>
          <a:endParaRPr lang="en-US"/>
        </a:p>
      </dgm:t>
    </dgm:pt>
    <dgm:pt modelId="{4E3EFDE0-E464-49E2-BD6B-F3F765A5FFC9}" type="pres">
      <dgm:prSet presAssocID="{35D3B1F4-A478-4EED-B455-ABC5EEE52402}" presName="outerComposite" presStyleCnt="0">
        <dgm:presLayoutVars>
          <dgm:chMax val="5"/>
          <dgm:dir/>
          <dgm:resizeHandles val="exact"/>
        </dgm:presLayoutVars>
      </dgm:prSet>
      <dgm:spPr/>
    </dgm:pt>
    <dgm:pt modelId="{0CA85370-6F8D-493D-B2CF-0E7E531362A3}" type="pres">
      <dgm:prSet presAssocID="{35D3B1F4-A478-4EED-B455-ABC5EEE52402}" presName="dummyMaxCanvas" presStyleCnt="0">
        <dgm:presLayoutVars/>
      </dgm:prSet>
      <dgm:spPr/>
    </dgm:pt>
    <dgm:pt modelId="{D5AD15D3-E258-4B8C-A0A0-2C7E81B2C03D}" type="pres">
      <dgm:prSet presAssocID="{35D3B1F4-A478-4EED-B455-ABC5EEE52402}" presName="ThreeNodes_1" presStyleLbl="node1" presStyleIdx="0" presStyleCnt="3">
        <dgm:presLayoutVars>
          <dgm:bulletEnabled val="1"/>
        </dgm:presLayoutVars>
      </dgm:prSet>
      <dgm:spPr/>
    </dgm:pt>
    <dgm:pt modelId="{526230F9-D757-4C67-A605-4512BAC5FF2A}" type="pres">
      <dgm:prSet presAssocID="{35D3B1F4-A478-4EED-B455-ABC5EEE52402}" presName="ThreeNodes_2" presStyleLbl="node1" presStyleIdx="1" presStyleCnt="3">
        <dgm:presLayoutVars>
          <dgm:bulletEnabled val="1"/>
        </dgm:presLayoutVars>
      </dgm:prSet>
      <dgm:spPr/>
    </dgm:pt>
    <dgm:pt modelId="{362FF5A5-4B19-48B7-AE92-A5BF1BDD1BA2}" type="pres">
      <dgm:prSet presAssocID="{35D3B1F4-A478-4EED-B455-ABC5EEE52402}" presName="ThreeNodes_3" presStyleLbl="node1" presStyleIdx="2" presStyleCnt="3">
        <dgm:presLayoutVars>
          <dgm:bulletEnabled val="1"/>
        </dgm:presLayoutVars>
      </dgm:prSet>
      <dgm:spPr/>
    </dgm:pt>
    <dgm:pt modelId="{8557A6FF-9ADE-467A-903B-482F759C1504}" type="pres">
      <dgm:prSet presAssocID="{35D3B1F4-A478-4EED-B455-ABC5EEE52402}" presName="ThreeConn_1-2" presStyleLbl="fgAccFollowNode1" presStyleIdx="0" presStyleCnt="2">
        <dgm:presLayoutVars>
          <dgm:bulletEnabled val="1"/>
        </dgm:presLayoutVars>
      </dgm:prSet>
      <dgm:spPr/>
    </dgm:pt>
    <dgm:pt modelId="{89F3B014-451A-4085-9B6C-B58CD5256DC6}" type="pres">
      <dgm:prSet presAssocID="{35D3B1F4-A478-4EED-B455-ABC5EEE52402}" presName="ThreeConn_2-3" presStyleLbl="fgAccFollowNode1" presStyleIdx="1" presStyleCnt="2">
        <dgm:presLayoutVars>
          <dgm:bulletEnabled val="1"/>
        </dgm:presLayoutVars>
      </dgm:prSet>
      <dgm:spPr/>
    </dgm:pt>
    <dgm:pt modelId="{48F5A929-5C0B-4E13-B2A6-5D2D088BE9A0}" type="pres">
      <dgm:prSet presAssocID="{35D3B1F4-A478-4EED-B455-ABC5EEE52402}" presName="ThreeNodes_1_text" presStyleLbl="node1" presStyleIdx="2" presStyleCnt="3">
        <dgm:presLayoutVars>
          <dgm:bulletEnabled val="1"/>
        </dgm:presLayoutVars>
      </dgm:prSet>
      <dgm:spPr/>
    </dgm:pt>
    <dgm:pt modelId="{4664F244-42D5-49A4-94E0-98D623D475B5}" type="pres">
      <dgm:prSet presAssocID="{35D3B1F4-A478-4EED-B455-ABC5EEE52402}" presName="ThreeNodes_2_text" presStyleLbl="node1" presStyleIdx="2" presStyleCnt="3">
        <dgm:presLayoutVars>
          <dgm:bulletEnabled val="1"/>
        </dgm:presLayoutVars>
      </dgm:prSet>
      <dgm:spPr/>
    </dgm:pt>
    <dgm:pt modelId="{AE1B57F4-E603-4C15-9BE6-AE41011B1734}" type="pres">
      <dgm:prSet presAssocID="{35D3B1F4-A478-4EED-B455-ABC5EEE524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43B409-2DD6-4A49-96E7-48C899C543D1}" srcId="{35D3B1F4-A478-4EED-B455-ABC5EEE52402}" destId="{0780810B-87CC-4B3E-BFC7-BBBA446F5D19}" srcOrd="2" destOrd="0" parTransId="{BC24B329-2E60-464B-8F67-FA61A90DC127}" sibTransId="{123C9E69-B6B3-4473-9CFC-D90280976DB4}"/>
    <dgm:cxn modelId="{B935050A-4BFF-4F5C-BA78-515CAE01AE79}" type="presOf" srcId="{1D0309E3-B71A-483E-A4FC-9D33B9DC66B4}" destId="{8557A6FF-9ADE-467A-903B-482F759C1504}" srcOrd="0" destOrd="0" presId="urn:microsoft.com/office/officeart/2005/8/layout/vProcess5"/>
    <dgm:cxn modelId="{59BF4F22-D1C9-4DCB-8434-C21705B4F86D}" type="presOf" srcId="{35D3B1F4-A478-4EED-B455-ABC5EEE52402}" destId="{4E3EFDE0-E464-49E2-BD6B-F3F765A5FFC9}" srcOrd="0" destOrd="0" presId="urn:microsoft.com/office/officeart/2005/8/layout/vProcess5"/>
    <dgm:cxn modelId="{B3982139-0F8B-4AF1-8D99-E688B9A38DB9}" type="presOf" srcId="{1049C1EA-4D5F-4F1D-87A9-8E15E045A740}" destId="{4664F244-42D5-49A4-94E0-98D623D475B5}" srcOrd="1" destOrd="0" presId="urn:microsoft.com/office/officeart/2005/8/layout/vProcess5"/>
    <dgm:cxn modelId="{13593762-8BFF-4A4E-B462-5237C545C2BF}" type="presOf" srcId="{1049C1EA-4D5F-4F1D-87A9-8E15E045A740}" destId="{526230F9-D757-4C67-A605-4512BAC5FF2A}" srcOrd="0" destOrd="0" presId="urn:microsoft.com/office/officeart/2005/8/layout/vProcess5"/>
    <dgm:cxn modelId="{EE40346E-E470-4157-989E-FF772905145F}" type="presOf" srcId="{0780810B-87CC-4B3E-BFC7-BBBA446F5D19}" destId="{362FF5A5-4B19-48B7-AE92-A5BF1BDD1BA2}" srcOrd="0" destOrd="0" presId="urn:microsoft.com/office/officeart/2005/8/layout/vProcess5"/>
    <dgm:cxn modelId="{BC007B80-CA11-4F06-B5EC-B1E8A3F7D051}" type="presOf" srcId="{9C09FB11-9830-49A4-B6D9-B6D5238EFB3A}" destId="{48F5A929-5C0B-4E13-B2A6-5D2D088BE9A0}" srcOrd="1" destOrd="0" presId="urn:microsoft.com/office/officeart/2005/8/layout/vProcess5"/>
    <dgm:cxn modelId="{722FD598-88DF-4B19-B57F-838E32350CBF}" type="presOf" srcId="{9C09FB11-9830-49A4-B6D9-B6D5238EFB3A}" destId="{D5AD15D3-E258-4B8C-A0A0-2C7E81B2C03D}" srcOrd="0" destOrd="0" presId="urn:microsoft.com/office/officeart/2005/8/layout/vProcess5"/>
    <dgm:cxn modelId="{EE39C49B-AE33-4B49-89B8-B4B3ED5C484B}" srcId="{35D3B1F4-A478-4EED-B455-ABC5EEE52402}" destId="{1049C1EA-4D5F-4F1D-87A9-8E15E045A740}" srcOrd="1" destOrd="0" parTransId="{53D54496-7AEF-45B2-B759-85D52FA5229B}" sibTransId="{A98DA99D-E6B6-4205-8AA8-8709B634A4BB}"/>
    <dgm:cxn modelId="{AEBA39B0-C5AD-499E-B975-CDD93FA5A5F9}" type="presOf" srcId="{0780810B-87CC-4B3E-BFC7-BBBA446F5D19}" destId="{AE1B57F4-E603-4C15-9BE6-AE41011B1734}" srcOrd="1" destOrd="0" presId="urn:microsoft.com/office/officeart/2005/8/layout/vProcess5"/>
    <dgm:cxn modelId="{BA0E23CE-5B23-423E-9C4A-F990955BD192}" srcId="{35D3B1F4-A478-4EED-B455-ABC5EEE52402}" destId="{9C09FB11-9830-49A4-B6D9-B6D5238EFB3A}" srcOrd="0" destOrd="0" parTransId="{72A9AF7E-8014-403D-B517-567450A863FC}" sibTransId="{1D0309E3-B71A-483E-A4FC-9D33B9DC66B4}"/>
    <dgm:cxn modelId="{441ABBFD-7281-4B86-8FE7-12087FD17849}" type="presOf" srcId="{A98DA99D-E6B6-4205-8AA8-8709B634A4BB}" destId="{89F3B014-451A-4085-9B6C-B58CD5256DC6}" srcOrd="0" destOrd="0" presId="urn:microsoft.com/office/officeart/2005/8/layout/vProcess5"/>
    <dgm:cxn modelId="{632D186C-7A8F-4AEB-AFFA-FB7B61948817}" type="presParOf" srcId="{4E3EFDE0-E464-49E2-BD6B-F3F765A5FFC9}" destId="{0CA85370-6F8D-493D-B2CF-0E7E531362A3}" srcOrd="0" destOrd="0" presId="urn:microsoft.com/office/officeart/2005/8/layout/vProcess5"/>
    <dgm:cxn modelId="{B431E1EF-AF18-40C3-B632-13219B348750}" type="presParOf" srcId="{4E3EFDE0-E464-49E2-BD6B-F3F765A5FFC9}" destId="{D5AD15D3-E258-4B8C-A0A0-2C7E81B2C03D}" srcOrd="1" destOrd="0" presId="urn:microsoft.com/office/officeart/2005/8/layout/vProcess5"/>
    <dgm:cxn modelId="{D76019CB-3827-4C8E-A43E-114BFAF6905D}" type="presParOf" srcId="{4E3EFDE0-E464-49E2-BD6B-F3F765A5FFC9}" destId="{526230F9-D757-4C67-A605-4512BAC5FF2A}" srcOrd="2" destOrd="0" presId="urn:microsoft.com/office/officeart/2005/8/layout/vProcess5"/>
    <dgm:cxn modelId="{914821AA-053C-4AED-B19F-A3EC5808BEDC}" type="presParOf" srcId="{4E3EFDE0-E464-49E2-BD6B-F3F765A5FFC9}" destId="{362FF5A5-4B19-48B7-AE92-A5BF1BDD1BA2}" srcOrd="3" destOrd="0" presId="urn:microsoft.com/office/officeart/2005/8/layout/vProcess5"/>
    <dgm:cxn modelId="{CC47E1A6-4D13-4362-A06E-79B5105BA6B0}" type="presParOf" srcId="{4E3EFDE0-E464-49E2-BD6B-F3F765A5FFC9}" destId="{8557A6FF-9ADE-467A-903B-482F759C1504}" srcOrd="4" destOrd="0" presId="urn:microsoft.com/office/officeart/2005/8/layout/vProcess5"/>
    <dgm:cxn modelId="{FAF023D7-5828-44FB-AAA1-7281D75B9A47}" type="presParOf" srcId="{4E3EFDE0-E464-49E2-BD6B-F3F765A5FFC9}" destId="{89F3B014-451A-4085-9B6C-B58CD5256DC6}" srcOrd="5" destOrd="0" presId="urn:microsoft.com/office/officeart/2005/8/layout/vProcess5"/>
    <dgm:cxn modelId="{96C0F60B-B4C0-4F1D-96B5-B256CF4419E7}" type="presParOf" srcId="{4E3EFDE0-E464-49E2-BD6B-F3F765A5FFC9}" destId="{48F5A929-5C0B-4E13-B2A6-5D2D088BE9A0}" srcOrd="6" destOrd="0" presId="urn:microsoft.com/office/officeart/2005/8/layout/vProcess5"/>
    <dgm:cxn modelId="{67BF091A-7F5A-4BDB-B2A8-56ADD9003F43}" type="presParOf" srcId="{4E3EFDE0-E464-49E2-BD6B-F3F765A5FFC9}" destId="{4664F244-42D5-49A4-94E0-98D623D475B5}" srcOrd="7" destOrd="0" presId="urn:microsoft.com/office/officeart/2005/8/layout/vProcess5"/>
    <dgm:cxn modelId="{D867FF1B-5EF2-46D1-9DDA-F51F7E3FDDAF}" type="presParOf" srcId="{4E3EFDE0-E464-49E2-BD6B-F3F765A5FFC9}" destId="{AE1B57F4-E603-4C15-9BE6-AE41011B173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4E066-3064-4AAA-A886-8EF4010719E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148C8E-3234-403C-B094-E8A2F22D6A31}">
      <dgm:prSet/>
      <dgm:spPr/>
      <dgm:t>
        <a:bodyPr/>
        <a:lstStyle/>
        <a:p>
          <a:r>
            <a:rPr lang="en-US"/>
            <a:t>Emphasis on the business impact of customer perceptions in marketing and product quality</a:t>
          </a:r>
        </a:p>
      </dgm:t>
    </dgm:pt>
    <dgm:pt modelId="{DE631B32-DB3F-4E1F-A17A-D95A39E26B95}" type="parTrans" cxnId="{F2F1B8DF-93CD-4C00-AE6E-0745AF7A303D}">
      <dgm:prSet/>
      <dgm:spPr/>
      <dgm:t>
        <a:bodyPr/>
        <a:lstStyle/>
        <a:p>
          <a:endParaRPr lang="en-US"/>
        </a:p>
      </dgm:t>
    </dgm:pt>
    <dgm:pt modelId="{0658540F-D043-4962-9D1D-2F60C20982F7}" type="sibTrans" cxnId="{F2F1B8DF-93CD-4C00-AE6E-0745AF7A303D}">
      <dgm:prSet/>
      <dgm:spPr/>
      <dgm:t>
        <a:bodyPr/>
        <a:lstStyle/>
        <a:p>
          <a:endParaRPr lang="en-US"/>
        </a:p>
      </dgm:t>
    </dgm:pt>
    <dgm:pt modelId="{182FC906-2003-4AA1-98FA-7B7D56FA8F4E}">
      <dgm:prSet/>
      <dgm:spPr/>
      <dgm:t>
        <a:bodyPr/>
        <a:lstStyle/>
        <a:p>
          <a:r>
            <a:rPr lang="en-US"/>
            <a:t>Challenge of scrutinizing large volumes of unstructured text data for valuable insights</a:t>
          </a:r>
        </a:p>
      </dgm:t>
    </dgm:pt>
    <dgm:pt modelId="{E6B7C4B3-E2B4-4660-B8B3-B1509E9E7CB1}" type="parTrans" cxnId="{9C350387-95EA-4E31-ADA1-A2DA3748E4DC}">
      <dgm:prSet/>
      <dgm:spPr/>
      <dgm:t>
        <a:bodyPr/>
        <a:lstStyle/>
        <a:p>
          <a:endParaRPr lang="en-US"/>
        </a:p>
      </dgm:t>
    </dgm:pt>
    <dgm:pt modelId="{29A10957-35F0-4808-A52A-3A9901AD9296}" type="sibTrans" cxnId="{9C350387-95EA-4E31-ADA1-A2DA3748E4DC}">
      <dgm:prSet/>
      <dgm:spPr/>
      <dgm:t>
        <a:bodyPr/>
        <a:lstStyle/>
        <a:p>
          <a:endParaRPr lang="en-US"/>
        </a:p>
      </dgm:t>
    </dgm:pt>
    <dgm:pt modelId="{E25416BA-9152-4908-867E-C3DFE132E209}">
      <dgm:prSet/>
      <dgm:spPr/>
      <dgm:t>
        <a:bodyPr/>
        <a:lstStyle/>
        <a:p>
          <a:r>
            <a:rPr lang="en-US"/>
            <a:t>Aim to understand CP using NLP and DL for better adaptation to customer expectations</a:t>
          </a:r>
        </a:p>
      </dgm:t>
    </dgm:pt>
    <dgm:pt modelId="{3A19E220-9BD5-4010-A1B1-70C02CB1E4D9}" type="parTrans" cxnId="{C66FEFBA-817E-42EA-9EED-3EB5F035813B}">
      <dgm:prSet/>
      <dgm:spPr/>
      <dgm:t>
        <a:bodyPr/>
        <a:lstStyle/>
        <a:p>
          <a:endParaRPr lang="en-US"/>
        </a:p>
      </dgm:t>
    </dgm:pt>
    <dgm:pt modelId="{4AD4B904-C672-48B6-9840-42CE6B3746E9}" type="sibTrans" cxnId="{C66FEFBA-817E-42EA-9EED-3EB5F035813B}">
      <dgm:prSet/>
      <dgm:spPr/>
      <dgm:t>
        <a:bodyPr/>
        <a:lstStyle/>
        <a:p>
          <a:endParaRPr lang="en-US"/>
        </a:p>
      </dgm:t>
    </dgm:pt>
    <dgm:pt modelId="{64C65814-E45C-46F3-84C5-D1A77AD192E5}" type="pres">
      <dgm:prSet presAssocID="{7424E066-3064-4AAA-A886-8EF4010719EA}" presName="vert0" presStyleCnt="0">
        <dgm:presLayoutVars>
          <dgm:dir/>
          <dgm:animOne val="branch"/>
          <dgm:animLvl val="lvl"/>
        </dgm:presLayoutVars>
      </dgm:prSet>
      <dgm:spPr/>
    </dgm:pt>
    <dgm:pt modelId="{C1F963B5-992E-4F4D-8FBB-87A593A62FFD}" type="pres">
      <dgm:prSet presAssocID="{BF148C8E-3234-403C-B094-E8A2F22D6A31}" presName="thickLine" presStyleLbl="alignNode1" presStyleIdx="0" presStyleCnt="3"/>
      <dgm:spPr/>
    </dgm:pt>
    <dgm:pt modelId="{A981B71D-3764-409D-8B55-DD8311F50AE5}" type="pres">
      <dgm:prSet presAssocID="{BF148C8E-3234-403C-B094-E8A2F22D6A31}" presName="horz1" presStyleCnt="0"/>
      <dgm:spPr/>
    </dgm:pt>
    <dgm:pt modelId="{F2BE7222-05BC-4E34-94E6-F47BBF1F28C8}" type="pres">
      <dgm:prSet presAssocID="{BF148C8E-3234-403C-B094-E8A2F22D6A31}" presName="tx1" presStyleLbl="revTx" presStyleIdx="0" presStyleCnt="3"/>
      <dgm:spPr/>
    </dgm:pt>
    <dgm:pt modelId="{68625ABD-9390-45BF-8307-88B6178B64F4}" type="pres">
      <dgm:prSet presAssocID="{BF148C8E-3234-403C-B094-E8A2F22D6A31}" presName="vert1" presStyleCnt="0"/>
      <dgm:spPr/>
    </dgm:pt>
    <dgm:pt modelId="{892A5B77-C293-4553-858A-0EDC763CE199}" type="pres">
      <dgm:prSet presAssocID="{182FC906-2003-4AA1-98FA-7B7D56FA8F4E}" presName="thickLine" presStyleLbl="alignNode1" presStyleIdx="1" presStyleCnt="3"/>
      <dgm:spPr/>
    </dgm:pt>
    <dgm:pt modelId="{32D22922-8454-46F7-A278-B755ACD9D607}" type="pres">
      <dgm:prSet presAssocID="{182FC906-2003-4AA1-98FA-7B7D56FA8F4E}" presName="horz1" presStyleCnt="0"/>
      <dgm:spPr/>
    </dgm:pt>
    <dgm:pt modelId="{0A089FDD-FF34-4DEC-A8A3-777F2B15077D}" type="pres">
      <dgm:prSet presAssocID="{182FC906-2003-4AA1-98FA-7B7D56FA8F4E}" presName="tx1" presStyleLbl="revTx" presStyleIdx="1" presStyleCnt="3"/>
      <dgm:spPr/>
    </dgm:pt>
    <dgm:pt modelId="{C7F46E6F-0CE3-4EB6-A4E4-0389E172CC76}" type="pres">
      <dgm:prSet presAssocID="{182FC906-2003-4AA1-98FA-7B7D56FA8F4E}" presName="vert1" presStyleCnt="0"/>
      <dgm:spPr/>
    </dgm:pt>
    <dgm:pt modelId="{B9FE7B61-7050-460D-98E7-EC391958068A}" type="pres">
      <dgm:prSet presAssocID="{E25416BA-9152-4908-867E-C3DFE132E209}" presName="thickLine" presStyleLbl="alignNode1" presStyleIdx="2" presStyleCnt="3"/>
      <dgm:spPr/>
    </dgm:pt>
    <dgm:pt modelId="{6F7DE4A4-4A24-4D50-B941-5752F0D8C88A}" type="pres">
      <dgm:prSet presAssocID="{E25416BA-9152-4908-867E-C3DFE132E209}" presName="horz1" presStyleCnt="0"/>
      <dgm:spPr/>
    </dgm:pt>
    <dgm:pt modelId="{454F7A79-C342-4394-9F0E-A5172F078948}" type="pres">
      <dgm:prSet presAssocID="{E25416BA-9152-4908-867E-C3DFE132E209}" presName="tx1" presStyleLbl="revTx" presStyleIdx="2" presStyleCnt="3"/>
      <dgm:spPr/>
    </dgm:pt>
    <dgm:pt modelId="{BA5D1832-665F-47A5-86FB-3853BE6CEBF9}" type="pres">
      <dgm:prSet presAssocID="{E25416BA-9152-4908-867E-C3DFE132E209}" presName="vert1" presStyleCnt="0"/>
      <dgm:spPr/>
    </dgm:pt>
  </dgm:ptLst>
  <dgm:cxnLst>
    <dgm:cxn modelId="{3E52A908-1045-4A65-A168-ABB5F32B05D4}" type="presOf" srcId="{7424E066-3064-4AAA-A886-8EF4010719EA}" destId="{64C65814-E45C-46F3-84C5-D1A77AD192E5}" srcOrd="0" destOrd="0" presId="urn:microsoft.com/office/officeart/2008/layout/LinedList"/>
    <dgm:cxn modelId="{D357A33D-C907-43B9-87BB-C130305FFED5}" type="presOf" srcId="{BF148C8E-3234-403C-B094-E8A2F22D6A31}" destId="{F2BE7222-05BC-4E34-94E6-F47BBF1F28C8}" srcOrd="0" destOrd="0" presId="urn:microsoft.com/office/officeart/2008/layout/LinedList"/>
    <dgm:cxn modelId="{C5E1C361-C588-40A1-8138-220A45C94A13}" type="presOf" srcId="{182FC906-2003-4AA1-98FA-7B7D56FA8F4E}" destId="{0A089FDD-FF34-4DEC-A8A3-777F2B15077D}" srcOrd="0" destOrd="0" presId="urn:microsoft.com/office/officeart/2008/layout/LinedList"/>
    <dgm:cxn modelId="{9C350387-95EA-4E31-ADA1-A2DA3748E4DC}" srcId="{7424E066-3064-4AAA-A886-8EF4010719EA}" destId="{182FC906-2003-4AA1-98FA-7B7D56FA8F4E}" srcOrd="1" destOrd="0" parTransId="{E6B7C4B3-E2B4-4660-B8B3-B1509E9E7CB1}" sibTransId="{29A10957-35F0-4808-A52A-3A9901AD9296}"/>
    <dgm:cxn modelId="{C66FEFBA-817E-42EA-9EED-3EB5F035813B}" srcId="{7424E066-3064-4AAA-A886-8EF4010719EA}" destId="{E25416BA-9152-4908-867E-C3DFE132E209}" srcOrd="2" destOrd="0" parTransId="{3A19E220-9BD5-4010-A1B1-70C02CB1E4D9}" sibTransId="{4AD4B904-C672-48B6-9840-42CE6B3746E9}"/>
    <dgm:cxn modelId="{F2F1B8DF-93CD-4C00-AE6E-0745AF7A303D}" srcId="{7424E066-3064-4AAA-A886-8EF4010719EA}" destId="{BF148C8E-3234-403C-B094-E8A2F22D6A31}" srcOrd="0" destOrd="0" parTransId="{DE631B32-DB3F-4E1F-A17A-D95A39E26B95}" sibTransId="{0658540F-D043-4962-9D1D-2F60C20982F7}"/>
    <dgm:cxn modelId="{C2C172E0-F2F3-4633-B2C7-45BC55DE08C6}" type="presOf" srcId="{E25416BA-9152-4908-867E-C3DFE132E209}" destId="{454F7A79-C342-4394-9F0E-A5172F078948}" srcOrd="0" destOrd="0" presId="urn:microsoft.com/office/officeart/2008/layout/LinedList"/>
    <dgm:cxn modelId="{131C3539-75B7-4E26-923C-DD860676F5B6}" type="presParOf" srcId="{64C65814-E45C-46F3-84C5-D1A77AD192E5}" destId="{C1F963B5-992E-4F4D-8FBB-87A593A62FFD}" srcOrd="0" destOrd="0" presId="urn:microsoft.com/office/officeart/2008/layout/LinedList"/>
    <dgm:cxn modelId="{A1902771-EE4F-4A07-9D34-856887965D95}" type="presParOf" srcId="{64C65814-E45C-46F3-84C5-D1A77AD192E5}" destId="{A981B71D-3764-409D-8B55-DD8311F50AE5}" srcOrd="1" destOrd="0" presId="urn:microsoft.com/office/officeart/2008/layout/LinedList"/>
    <dgm:cxn modelId="{4F8BD322-91E1-4163-AB41-11CBF3E10D2D}" type="presParOf" srcId="{A981B71D-3764-409D-8B55-DD8311F50AE5}" destId="{F2BE7222-05BC-4E34-94E6-F47BBF1F28C8}" srcOrd="0" destOrd="0" presId="urn:microsoft.com/office/officeart/2008/layout/LinedList"/>
    <dgm:cxn modelId="{AC8E2BB1-9D20-4193-BC25-15F8A611D473}" type="presParOf" srcId="{A981B71D-3764-409D-8B55-DD8311F50AE5}" destId="{68625ABD-9390-45BF-8307-88B6178B64F4}" srcOrd="1" destOrd="0" presId="urn:microsoft.com/office/officeart/2008/layout/LinedList"/>
    <dgm:cxn modelId="{CB138CE9-EA4B-4C74-AA2C-8EB0B0D6EB93}" type="presParOf" srcId="{64C65814-E45C-46F3-84C5-D1A77AD192E5}" destId="{892A5B77-C293-4553-858A-0EDC763CE199}" srcOrd="2" destOrd="0" presId="urn:microsoft.com/office/officeart/2008/layout/LinedList"/>
    <dgm:cxn modelId="{7E0F2EDC-9DBF-47D3-ADC6-1C69FE991BE3}" type="presParOf" srcId="{64C65814-E45C-46F3-84C5-D1A77AD192E5}" destId="{32D22922-8454-46F7-A278-B755ACD9D607}" srcOrd="3" destOrd="0" presId="urn:microsoft.com/office/officeart/2008/layout/LinedList"/>
    <dgm:cxn modelId="{7557AEB4-12A9-436C-8997-D8A2B91FFC79}" type="presParOf" srcId="{32D22922-8454-46F7-A278-B755ACD9D607}" destId="{0A089FDD-FF34-4DEC-A8A3-777F2B15077D}" srcOrd="0" destOrd="0" presId="urn:microsoft.com/office/officeart/2008/layout/LinedList"/>
    <dgm:cxn modelId="{A6958EF8-BE97-46B5-B85F-32C14589EDA9}" type="presParOf" srcId="{32D22922-8454-46F7-A278-B755ACD9D607}" destId="{C7F46E6F-0CE3-4EB6-A4E4-0389E172CC76}" srcOrd="1" destOrd="0" presId="urn:microsoft.com/office/officeart/2008/layout/LinedList"/>
    <dgm:cxn modelId="{B7AA7BA6-3AEC-4042-9BA7-4F962089789D}" type="presParOf" srcId="{64C65814-E45C-46F3-84C5-D1A77AD192E5}" destId="{B9FE7B61-7050-460D-98E7-EC391958068A}" srcOrd="4" destOrd="0" presId="urn:microsoft.com/office/officeart/2008/layout/LinedList"/>
    <dgm:cxn modelId="{BE784A0E-FB50-4204-B332-3B8241F6615B}" type="presParOf" srcId="{64C65814-E45C-46F3-84C5-D1A77AD192E5}" destId="{6F7DE4A4-4A24-4D50-B941-5752F0D8C88A}" srcOrd="5" destOrd="0" presId="urn:microsoft.com/office/officeart/2008/layout/LinedList"/>
    <dgm:cxn modelId="{8426FFE0-CAA4-4C3F-8F0C-84AC92CCECC8}" type="presParOf" srcId="{6F7DE4A4-4A24-4D50-B941-5752F0D8C88A}" destId="{454F7A79-C342-4394-9F0E-A5172F078948}" srcOrd="0" destOrd="0" presId="urn:microsoft.com/office/officeart/2008/layout/LinedList"/>
    <dgm:cxn modelId="{A15EFD00-931D-437B-BAEE-FDEA2117675D}" type="presParOf" srcId="{6F7DE4A4-4A24-4D50-B941-5752F0D8C88A}" destId="{BA5D1832-665F-47A5-86FB-3853BE6CEB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59F05D-C14B-4D2B-854C-9AF504DB54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65ADF-2C7A-4BDC-AADB-8A57E34918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Categorization of customer experiences into three main categories: sentiments, sentiments with reasons, CP reasons</a:t>
          </a:r>
        </a:p>
      </dgm:t>
    </dgm:pt>
    <dgm:pt modelId="{678BDB4E-B787-466E-A18B-2356DD429CFB}" type="parTrans" cxnId="{E2BA81A7-1071-4182-BC73-54C7EBCDBE08}">
      <dgm:prSet/>
      <dgm:spPr/>
      <dgm:t>
        <a:bodyPr/>
        <a:lstStyle/>
        <a:p>
          <a:endParaRPr lang="en-US"/>
        </a:p>
      </dgm:t>
    </dgm:pt>
    <dgm:pt modelId="{8E3F4197-AD02-4D10-81A2-D05CB255A85D}" type="sibTrans" cxnId="{E2BA81A7-1071-4182-BC73-54C7EBCDBE08}">
      <dgm:prSet/>
      <dgm:spPr/>
      <dgm:t>
        <a:bodyPr/>
        <a:lstStyle/>
        <a:p>
          <a:endParaRPr lang="en-US"/>
        </a:p>
      </dgm:t>
    </dgm:pt>
    <dgm:pt modelId="{99478E27-6127-4D54-A235-BB1608686F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Argument for the importance of understanding CP reasons for actionable insights</a:t>
          </a:r>
        </a:p>
      </dgm:t>
    </dgm:pt>
    <dgm:pt modelId="{9D081E2E-5F57-4D3D-BB09-6536E0064C96}" type="parTrans" cxnId="{3A87EB0F-3405-4829-A40A-482B8619AB87}">
      <dgm:prSet/>
      <dgm:spPr/>
      <dgm:t>
        <a:bodyPr/>
        <a:lstStyle/>
        <a:p>
          <a:endParaRPr lang="en-US"/>
        </a:p>
      </dgm:t>
    </dgm:pt>
    <dgm:pt modelId="{CD07306A-8DE7-4356-A28E-03453FCF3D9D}" type="sibTrans" cxnId="{3A87EB0F-3405-4829-A40A-482B8619AB87}">
      <dgm:prSet/>
      <dgm:spPr/>
      <dgm:t>
        <a:bodyPr/>
        <a:lstStyle/>
        <a:p>
          <a:endParaRPr lang="en-US"/>
        </a:p>
      </dgm:t>
    </dgm:pt>
    <dgm:pt modelId="{C766DECB-5B30-434C-BFE5-313DB9470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Concentration on analyzing the text of reasons and reviews</a:t>
          </a:r>
        </a:p>
      </dgm:t>
    </dgm:pt>
    <dgm:pt modelId="{11EAB2E5-1EE0-40A1-A9D2-55F8A2104F48}" type="parTrans" cxnId="{BE6E98AA-46DC-49D0-AA03-5184ABBA30FC}">
      <dgm:prSet/>
      <dgm:spPr/>
      <dgm:t>
        <a:bodyPr/>
        <a:lstStyle/>
        <a:p>
          <a:endParaRPr lang="en-US"/>
        </a:p>
      </dgm:t>
    </dgm:pt>
    <dgm:pt modelId="{8909D50A-63C5-43A9-8EAF-3E964978AB3F}" type="sibTrans" cxnId="{BE6E98AA-46DC-49D0-AA03-5184ABBA30FC}">
      <dgm:prSet/>
      <dgm:spPr/>
      <dgm:t>
        <a:bodyPr/>
        <a:lstStyle/>
        <a:p>
          <a:endParaRPr lang="en-US"/>
        </a:p>
      </dgm:t>
    </dgm:pt>
    <dgm:pt modelId="{7C0358EB-BAE7-40E6-A6D8-8B3CA294949D}" type="pres">
      <dgm:prSet presAssocID="{6659F05D-C14B-4D2B-854C-9AF504DB54E5}" presName="root" presStyleCnt="0">
        <dgm:presLayoutVars>
          <dgm:dir/>
          <dgm:resizeHandles val="exact"/>
        </dgm:presLayoutVars>
      </dgm:prSet>
      <dgm:spPr/>
    </dgm:pt>
    <dgm:pt modelId="{760765E3-9D92-4EEE-98D7-EDCA4273D2A9}" type="pres">
      <dgm:prSet presAssocID="{08D65ADF-2C7A-4BDC-AADB-8A57E34918A2}" presName="compNode" presStyleCnt="0"/>
      <dgm:spPr/>
    </dgm:pt>
    <dgm:pt modelId="{BA5ACDB0-153F-4059-B4A8-1903EB1D205D}" type="pres">
      <dgm:prSet presAssocID="{08D65ADF-2C7A-4BDC-AADB-8A57E34918A2}" presName="bgRect" presStyleLbl="bgShp" presStyleIdx="0" presStyleCnt="3"/>
      <dgm:spPr/>
    </dgm:pt>
    <dgm:pt modelId="{4A14471F-6606-4CAE-9DE2-EDF79CC10EA7}" type="pres">
      <dgm:prSet presAssocID="{08D65ADF-2C7A-4BDC-AADB-8A57E34918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6B57BAC-7CE9-4FF5-9A81-4D9087EE3028}" type="pres">
      <dgm:prSet presAssocID="{08D65ADF-2C7A-4BDC-AADB-8A57E34918A2}" presName="spaceRect" presStyleCnt="0"/>
      <dgm:spPr/>
    </dgm:pt>
    <dgm:pt modelId="{7E514177-80FF-4CA5-A235-88F23F0EA0DB}" type="pres">
      <dgm:prSet presAssocID="{08D65ADF-2C7A-4BDC-AADB-8A57E34918A2}" presName="parTx" presStyleLbl="revTx" presStyleIdx="0" presStyleCnt="3">
        <dgm:presLayoutVars>
          <dgm:chMax val="0"/>
          <dgm:chPref val="0"/>
        </dgm:presLayoutVars>
      </dgm:prSet>
      <dgm:spPr/>
    </dgm:pt>
    <dgm:pt modelId="{E97D30E0-777C-42B8-BC0B-25DDE0BE6891}" type="pres">
      <dgm:prSet presAssocID="{8E3F4197-AD02-4D10-81A2-D05CB255A85D}" presName="sibTrans" presStyleCnt="0"/>
      <dgm:spPr/>
    </dgm:pt>
    <dgm:pt modelId="{627625BE-AF97-4ACF-870C-81B9779BAA81}" type="pres">
      <dgm:prSet presAssocID="{99478E27-6127-4D54-A235-BB1608686F8B}" presName="compNode" presStyleCnt="0"/>
      <dgm:spPr/>
    </dgm:pt>
    <dgm:pt modelId="{6EF6E5FB-0E3C-4BB5-B204-66163593259D}" type="pres">
      <dgm:prSet presAssocID="{99478E27-6127-4D54-A235-BB1608686F8B}" presName="bgRect" presStyleLbl="bgShp" presStyleIdx="1" presStyleCnt="3"/>
      <dgm:spPr/>
    </dgm:pt>
    <dgm:pt modelId="{A8E04843-5EC6-4FF6-A4F5-66672680CEE3}" type="pres">
      <dgm:prSet presAssocID="{99478E27-6127-4D54-A235-BB1608686F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D36240-899D-43C0-97E6-25440D6008FF}" type="pres">
      <dgm:prSet presAssocID="{99478E27-6127-4D54-A235-BB1608686F8B}" presName="spaceRect" presStyleCnt="0"/>
      <dgm:spPr/>
    </dgm:pt>
    <dgm:pt modelId="{FE85DDDF-9875-4DC8-9239-7907316DED64}" type="pres">
      <dgm:prSet presAssocID="{99478E27-6127-4D54-A235-BB1608686F8B}" presName="parTx" presStyleLbl="revTx" presStyleIdx="1" presStyleCnt="3">
        <dgm:presLayoutVars>
          <dgm:chMax val="0"/>
          <dgm:chPref val="0"/>
        </dgm:presLayoutVars>
      </dgm:prSet>
      <dgm:spPr/>
    </dgm:pt>
    <dgm:pt modelId="{1D2A2363-0485-4C1F-A7F1-4EF6EE702D90}" type="pres">
      <dgm:prSet presAssocID="{CD07306A-8DE7-4356-A28E-03453FCF3D9D}" presName="sibTrans" presStyleCnt="0"/>
      <dgm:spPr/>
    </dgm:pt>
    <dgm:pt modelId="{B3CF0965-7B8C-4887-B093-6F58DEA9BC90}" type="pres">
      <dgm:prSet presAssocID="{C766DECB-5B30-434C-BFE5-313DB9470716}" presName="compNode" presStyleCnt="0"/>
      <dgm:spPr/>
    </dgm:pt>
    <dgm:pt modelId="{0B78B6E6-FCD4-435C-8424-0EE18584B630}" type="pres">
      <dgm:prSet presAssocID="{C766DECB-5B30-434C-BFE5-313DB9470716}" presName="bgRect" presStyleLbl="bgShp" presStyleIdx="2" presStyleCnt="3"/>
      <dgm:spPr/>
    </dgm:pt>
    <dgm:pt modelId="{1D10CA13-189D-4139-BEE6-6E07740B2150}" type="pres">
      <dgm:prSet presAssocID="{C766DECB-5B30-434C-BFE5-313DB94707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DDAEF2C-2508-445D-8999-59612E087325}" type="pres">
      <dgm:prSet presAssocID="{C766DECB-5B30-434C-BFE5-313DB9470716}" presName="spaceRect" presStyleCnt="0"/>
      <dgm:spPr/>
    </dgm:pt>
    <dgm:pt modelId="{E8911D30-A58B-4DB1-B6CC-4CE534AB05E9}" type="pres">
      <dgm:prSet presAssocID="{C766DECB-5B30-434C-BFE5-313DB94707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68060C-8BDC-4FDB-A751-21C425090930}" type="presOf" srcId="{08D65ADF-2C7A-4BDC-AADB-8A57E34918A2}" destId="{7E514177-80FF-4CA5-A235-88F23F0EA0DB}" srcOrd="0" destOrd="0" presId="urn:microsoft.com/office/officeart/2018/2/layout/IconVerticalSolidList"/>
    <dgm:cxn modelId="{3A87EB0F-3405-4829-A40A-482B8619AB87}" srcId="{6659F05D-C14B-4D2B-854C-9AF504DB54E5}" destId="{99478E27-6127-4D54-A235-BB1608686F8B}" srcOrd="1" destOrd="0" parTransId="{9D081E2E-5F57-4D3D-BB09-6536E0064C96}" sibTransId="{CD07306A-8DE7-4356-A28E-03453FCF3D9D}"/>
    <dgm:cxn modelId="{6750CB26-BB7A-4A6C-8288-B4789D1A27E2}" type="presOf" srcId="{6659F05D-C14B-4D2B-854C-9AF504DB54E5}" destId="{7C0358EB-BAE7-40E6-A6D8-8B3CA294949D}" srcOrd="0" destOrd="0" presId="urn:microsoft.com/office/officeart/2018/2/layout/IconVerticalSolidList"/>
    <dgm:cxn modelId="{3D2D3E5A-AC91-4A8F-BC20-24D5AA756E9C}" type="presOf" srcId="{C766DECB-5B30-434C-BFE5-313DB9470716}" destId="{E8911D30-A58B-4DB1-B6CC-4CE534AB05E9}" srcOrd="0" destOrd="0" presId="urn:microsoft.com/office/officeart/2018/2/layout/IconVerticalSolidList"/>
    <dgm:cxn modelId="{276E4C9E-65F0-447D-A72D-17AA432D9C05}" type="presOf" srcId="{99478E27-6127-4D54-A235-BB1608686F8B}" destId="{FE85DDDF-9875-4DC8-9239-7907316DED64}" srcOrd="0" destOrd="0" presId="urn:microsoft.com/office/officeart/2018/2/layout/IconVerticalSolidList"/>
    <dgm:cxn modelId="{E2BA81A7-1071-4182-BC73-54C7EBCDBE08}" srcId="{6659F05D-C14B-4D2B-854C-9AF504DB54E5}" destId="{08D65ADF-2C7A-4BDC-AADB-8A57E34918A2}" srcOrd="0" destOrd="0" parTransId="{678BDB4E-B787-466E-A18B-2356DD429CFB}" sibTransId="{8E3F4197-AD02-4D10-81A2-D05CB255A85D}"/>
    <dgm:cxn modelId="{BE6E98AA-46DC-49D0-AA03-5184ABBA30FC}" srcId="{6659F05D-C14B-4D2B-854C-9AF504DB54E5}" destId="{C766DECB-5B30-434C-BFE5-313DB9470716}" srcOrd="2" destOrd="0" parTransId="{11EAB2E5-1EE0-40A1-A9D2-55F8A2104F48}" sibTransId="{8909D50A-63C5-43A9-8EAF-3E964978AB3F}"/>
    <dgm:cxn modelId="{2F280177-26B9-46DA-8D8B-4D7146BF9896}" type="presParOf" srcId="{7C0358EB-BAE7-40E6-A6D8-8B3CA294949D}" destId="{760765E3-9D92-4EEE-98D7-EDCA4273D2A9}" srcOrd="0" destOrd="0" presId="urn:microsoft.com/office/officeart/2018/2/layout/IconVerticalSolidList"/>
    <dgm:cxn modelId="{1C02E680-AF2A-4925-A071-27007944C7A8}" type="presParOf" srcId="{760765E3-9D92-4EEE-98D7-EDCA4273D2A9}" destId="{BA5ACDB0-153F-4059-B4A8-1903EB1D205D}" srcOrd="0" destOrd="0" presId="urn:microsoft.com/office/officeart/2018/2/layout/IconVerticalSolidList"/>
    <dgm:cxn modelId="{8D63013A-3533-45A6-9DE9-54217C21FD9C}" type="presParOf" srcId="{760765E3-9D92-4EEE-98D7-EDCA4273D2A9}" destId="{4A14471F-6606-4CAE-9DE2-EDF79CC10EA7}" srcOrd="1" destOrd="0" presId="urn:microsoft.com/office/officeart/2018/2/layout/IconVerticalSolidList"/>
    <dgm:cxn modelId="{C1C14A61-D2AD-49B1-9283-F9872DC104C8}" type="presParOf" srcId="{760765E3-9D92-4EEE-98D7-EDCA4273D2A9}" destId="{26B57BAC-7CE9-4FF5-9A81-4D9087EE3028}" srcOrd="2" destOrd="0" presId="urn:microsoft.com/office/officeart/2018/2/layout/IconVerticalSolidList"/>
    <dgm:cxn modelId="{09A46B44-BC1A-4639-8900-7F7787618FF3}" type="presParOf" srcId="{760765E3-9D92-4EEE-98D7-EDCA4273D2A9}" destId="{7E514177-80FF-4CA5-A235-88F23F0EA0DB}" srcOrd="3" destOrd="0" presId="urn:microsoft.com/office/officeart/2018/2/layout/IconVerticalSolidList"/>
    <dgm:cxn modelId="{62162BF6-92EF-4E2C-9525-080A6FF53BA1}" type="presParOf" srcId="{7C0358EB-BAE7-40E6-A6D8-8B3CA294949D}" destId="{E97D30E0-777C-42B8-BC0B-25DDE0BE6891}" srcOrd="1" destOrd="0" presId="urn:microsoft.com/office/officeart/2018/2/layout/IconVerticalSolidList"/>
    <dgm:cxn modelId="{74DC6040-D56B-42D1-83E0-E59AFDC9F8A8}" type="presParOf" srcId="{7C0358EB-BAE7-40E6-A6D8-8B3CA294949D}" destId="{627625BE-AF97-4ACF-870C-81B9779BAA81}" srcOrd="2" destOrd="0" presId="urn:microsoft.com/office/officeart/2018/2/layout/IconVerticalSolidList"/>
    <dgm:cxn modelId="{92C766AA-51DE-4A4B-9171-996570D535B4}" type="presParOf" srcId="{627625BE-AF97-4ACF-870C-81B9779BAA81}" destId="{6EF6E5FB-0E3C-4BB5-B204-66163593259D}" srcOrd="0" destOrd="0" presId="urn:microsoft.com/office/officeart/2018/2/layout/IconVerticalSolidList"/>
    <dgm:cxn modelId="{D578A130-DF12-4E80-A216-FC00B19BA01C}" type="presParOf" srcId="{627625BE-AF97-4ACF-870C-81B9779BAA81}" destId="{A8E04843-5EC6-4FF6-A4F5-66672680CEE3}" srcOrd="1" destOrd="0" presId="urn:microsoft.com/office/officeart/2018/2/layout/IconVerticalSolidList"/>
    <dgm:cxn modelId="{588E2A1E-6534-46DB-BA0C-B61E459DC33C}" type="presParOf" srcId="{627625BE-AF97-4ACF-870C-81B9779BAA81}" destId="{7ED36240-899D-43C0-97E6-25440D6008FF}" srcOrd="2" destOrd="0" presId="urn:microsoft.com/office/officeart/2018/2/layout/IconVerticalSolidList"/>
    <dgm:cxn modelId="{730F4919-6DBF-41C2-973C-ADD3666CB25E}" type="presParOf" srcId="{627625BE-AF97-4ACF-870C-81B9779BAA81}" destId="{FE85DDDF-9875-4DC8-9239-7907316DED64}" srcOrd="3" destOrd="0" presId="urn:microsoft.com/office/officeart/2018/2/layout/IconVerticalSolidList"/>
    <dgm:cxn modelId="{B681CD0B-530E-480B-B350-0BCEFA198E8C}" type="presParOf" srcId="{7C0358EB-BAE7-40E6-A6D8-8B3CA294949D}" destId="{1D2A2363-0485-4C1F-A7F1-4EF6EE702D90}" srcOrd="3" destOrd="0" presId="urn:microsoft.com/office/officeart/2018/2/layout/IconVerticalSolidList"/>
    <dgm:cxn modelId="{9DB652FD-2F83-48B0-B272-2FA03F4B3BA5}" type="presParOf" srcId="{7C0358EB-BAE7-40E6-A6D8-8B3CA294949D}" destId="{B3CF0965-7B8C-4887-B093-6F58DEA9BC90}" srcOrd="4" destOrd="0" presId="urn:microsoft.com/office/officeart/2018/2/layout/IconVerticalSolidList"/>
    <dgm:cxn modelId="{8D57C7D8-B351-48DA-9664-851F9678F89C}" type="presParOf" srcId="{B3CF0965-7B8C-4887-B093-6F58DEA9BC90}" destId="{0B78B6E6-FCD4-435C-8424-0EE18584B630}" srcOrd="0" destOrd="0" presId="urn:microsoft.com/office/officeart/2018/2/layout/IconVerticalSolidList"/>
    <dgm:cxn modelId="{7C048190-D6B8-421E-8EAB-3D7A4E731149}" type="presParOf" srcId="{B3CF0965-7B8C-4887-B093-6F58DEA9BC90}" destId="{1D10CA13-189D-4139-BEE6-6E07740B2150}" srcOrd="1" destOrd="0" presId="urn:microsoft.com/office/officeart/2018/2/layout/IconVerticalSolidList"/>
    <dgm:cxn modelId="{050BB1DD-9AAD-4688-BF61-F3527ABA6741}" type="presParOf" srcId="{B3CF0965-7B8C-4887-B093-6F58DEA9BC90}" destId="{8DDAEF2C-2508-445D-8999-59612E087325}" srcOrd="2" destOrd="0" presId="urn:microsoft.com/office/officeart/2018/2/layout/IconVerticalSolidList"/>
    <dgm:cxn modelId="{CE485B2E-7369-4D59-9418-3CA794C9CFBE}" type="presParOf" srcId="{B3CF0965-7B8C-4887-B093-6F58DEA9BC90}" destId="{E8911D30-A58B-4DB1-B6CC-4CE534AB0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1F90A-CD63-44B5-9926-1D022E5E380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84667E-A0CE-4920-A1C1-6E016D6522AB}">
      <dgm:prSet/>
      <dgm:spPr/>
      <dgm:t>
        <a:bodyPr/>
        <a:lstStyle/>
        <a:p>
          <a:r>
            <a:rPr lang="en-US"/>
            <a:t>Review of the traditional NLP pipeline for understanding text</a:t>
          </a:r>
        </a:p>
      </dgm:t>
    </dgm:pt>
    <dgm:pt modelId="{58A02573-50FA-4079-8F8F-BC6FC21EA15E}" type="parTrans" cxnId="{B37F776C-F37D-4B9C-BABF-83A76C01A661}">
      <dgm:prSet/>
      <dgm:spPr/>
      <dgm:t>
        <a:bodyPr/>
        <a:lstStyle/>
        <a:p>
          <a:endParaRPr lang="en-US"/>
        </a:p>
      </dgm:t>
    </dgm:pt>
    <dgm:pt modelId="{1C089420-6434-4AC0-AEB2-E4DAA44FFA03}" type="sibTrans" cxnId="{B37F776C-F37D-4B9C-BABF-83A76C01A661}">
      <dgm:prSet/>
      <dgm:spPr/>
      <dgm:t>
        <a:bodyPr/>
        <a:lstStyle/>
        <a:p>
          <a:endParaRPr lang="en-US"/>
        </a:p>
      </dgm:t>
    </dgm:pt>
    <dgm:pt modelId="{AEFED031-B2B6-4FB8-A2DF-4E2FD56F987E}">
      <dgm:prSet/>
      <dgm:spPr/>
      <dgm:t>
        <a:bodyPr/>
        <a:lstStyle/>
        <a:p>
          <a:r>
            <a:rPr lang="en-US"/>
            <a:t>Acknowledgment of limitations in basic NLP processing for business analysis</a:t>
          </a:r>
        </a:p>
      </dgm:t>
    </dgm:pt>
    <dgm:pt modelId="{79C071B7-A746-464D-B31D-C26752B05F47}" type="parTrans" cxnId="{0E9524EC-B6B7-427E-BBCC-7E303D52CA12}">
      <dgm:prSet/>
      <dgm:spPr/>
      <dgm:t>
        <a:bodyPr/>
        <a:lstStyle/>
        <a:p>
          <a:endParaRPr lang="en-US"/>
        </a:p>
      </dgm:t>
    </dgm:pt>
    <dgm:pt modelId="{2EC830A1-6679-4DAA-9793-AE7BF829EFB1}" type="sibTrans" cxnId="{0E9524EC-B6B7-427E-BBCC-7E303D52CA12}">
      <dgm:prSet/>
      <dgm:spPr/>
      <dgm:t>
        <a:bodyPr/>
        <a:lstStyle/>
        <a:p>
          <a:endParaRPr lang="en-US"/>
        </a:p>
      </dgm:t>
    </dgm:pt>
    <dgm:pt modelId="{E55B71AF-6FD5-4741-98A1-D20E9664D27F}">
      <dgm:prSet/>
      <dgm:spPr/>
      <dgm:t>
        <a:bodyPr/>
        <a:lstStyle/>
        <a:p>
          <a:r>
            <a:rPr lang="en-US"/>
            <a:t>Challenges in interpreting complex and domain-specific datasets</a:t>
          </a:r>
        </a:p>
      </dgm:t>
    </dgm:pt>
    <dgm:pt modelId="{DAD1AD38-9589-4404-BF28-023D15B2AE7F}" type="parTrans" cxnId="{D7B8CEAF-57BC-4FE0-870D-CFF70060C7E3}">
      <dgm:prSet/>
      <dgm:spPr/>
      <dgm:t>
        <a:bodyPr/>
        <a:lstStyle/>
        <a:p>
          <a:endParaRPr lang="en-US"/>
        </a:p>
      </dgm:t>
    </dgm:pt>
    <dgm:pt modelId="{A5362982-D107-4ED4-ABA1-8D5E895BDC1D}" type="sibTrans" cxnId="{D7B8CEAF-57BC-4FE0-870D-CFF70060C7E3}">
      <dgm:prSet/>
      <dgm:spPr/>
      <dgm:t>
        <a:bodyPr/>
        <a:lstStyle/>
        <a:p>
          <a:endParaRPr lang="en-US"/>
        </a:p>
      </dgm:t>
    </dgm:pt>
    <dgm:pt modelId="{34C648CF-2667-48F0-810B-2F8BBC0E2931}" type="pres">
      <dgm:prSet presAssocID="{9271F90A-CD63-44B5-9926-1D022E5E3804}" presName="outerComposite" presStyleCnt="0">
        <dgm:presLayoutVars>
          <dgm:chMax val="5"/>
          <dgm:dir/>
          <dgm:resizeHandles val="exact"/>
        </dgm:presLayoutVars>
      </dgm:prSet>
      <dgm:spPr/>
    </dgm:pt>
    <dgm:pt modelId="{2DE57556-A84E-4C4E-85E9-2C5C1E0DFC73}" type="pres">
      <dgm:prSet presAssocID="{9271F90A-CD63-44B5-9926-1D022E5E3804}" presName="dummyMaxCanvas" presStyleCnt="0">
        <dgm:presLayoutVars/>
      </dgm:prSet>
      <dgm:spPr/>
    </dgm:pt>
    <dgm:pt modelId="{3DC5EFB3-D4FF-4829-B573-4DCD5B5A61E9}" type="pres">
      <dgm:prSet presAssocID="{9271F90A-CD63-44B5-9926-1D022E5E3804}" presName="ThreeNodes_1" presStyleLbl="node1" presStyleIdx="0" presStyleCnt="3">
        <dgm:presLayoutVars>
          <dgm:bulletEnabled val="1"/>
        </dgm:presLayoutVars>
      </dgm:prSet>
      <dgm:spPr/>
    </dgm:pt>
    <dgm:pt modelId="{C9A14970-8832-4E36-8DDD-1A790EB862CA}" type="pres">
      <dgm:prSet presAssocID="{9271F90A-CD63-44B5-9926-1D022E5E3804}" presName="ThreeNodes_2" presStyleLbl="node1" presStyleIdx="1" presStyleCnt="3">
        <dgm:presLayoutVars>
          <dgm:bulletEnabled val="1"/>
        </dgm:presLayoutVars>
      </dgm:prSet>
      <dgm:spPr/>
    </dgm:pt>
    <dgm:pt modelId="{864233B3-FDEF-475C-A065-23A3F44C9694}" type="pres">
      <dgm:prSet presAssocID="{9271F90A-CD63-44B5-9926-1D022E5E3804}" presName="ThreeNodes_3" presStyleLbl="node1" presStyleIdx="2" presStyleCnt="3">
        <dgm:presLayoutVars>
          <dgm:bulletEnabled val="1"/>
        </dgm:presLayoutVars>
      </dgm:prSet>
      <dgm:spPr/>
    </dgm:pt>
    <dgm:pt modelId="{2206EF1D-8AD8-46AB-9B50-CC3C1ED1B44D}" type="pres">
      <dgm:prSet presAssocID="{9271F90A-CD63-44B5-9926-1D022E5E3804}" presName="ThreeConn_1-2" presStyleLbl="fgAccFollowNode1" presStyleIdx="0" presStyleCnt="2">
        <dgm:presLayoutVars>
          <dgm:bulletEnabled val="1"/>
        </dgm:presLayoutVars>
      </dgm:prSet>
      <dgm:spPr/>
    </dgm:pt>
    <dgm:pt modelId="{2CB6C2CB-8CFE-4381-9A28-07E17BF8BFFB}" type="pres">
      <dgm:prSet presAssocID="{9271F90A-CD63-44B5-9926-1D022E5E3804}" presName="ThreeConn_2-3" presStyleLbl="fgAccFollowNode1" presStyleIdx="1" presStyleCnt="2">
        <dgm:presLayoutVars>
          <dgm:bulletEnabled val="1"/>
        </dgm:presLayoutVars>
      </dgm:prSet>
      <dgm:spPr/>
    </dgm:pt>
    <dgm:pt modelId="{C11FEFFC-323D-40BE-8D3C-2B8C7B46725D}" type="pres">
      <dgm:prSet presAssocID="{9271F90A-CD63-44B5-9926-1D022E5E3804}" presName="ThreeNodes_1_text" presStyleLbl="node1" presStyleIdx="2" presStyleCnt="3">
        <dgm:presLayoutVars>
          <dgm:bulletEnabled val="1"/>
        </dgm:presLayoutVars>
      </dgm:prSet>
      <dgm:spPr/>
    </dgm:pt>
    <dgm:pt modelId="{6AA1357A-0D41-4732-9390-9A2406989986}" type="pres">
      <dgm:prSet presAssocID="{9271F90A-CD63-44B5-9926-1D022E5E3804}" presName="ThreeNodes_2_text" presStyleLbl="node1" presStyleIdx="2" presStyleCnt="3">
        <dgm:presLayoutVars>
          <dgm:bulletEnabled val="1"/>
        </dgm:presLayoutVars>
      </dgm:prSet>
      <dgm:spPr/>
    </dgm:pt>
    <dgm:pt modelId="{F6DE61F6-4BD0-432E-87E3-55A88BACE6BA}" type="pres">
      <dgm:prSet presAssocID="{9271F90A-CD63-44B5-9926-1D022E5E380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E83938-C86E-468D-8743-D5234E501BDF}" type="presOf" srcId="{1C089420-6434-4AC0-AEB2-E4DAA44FFA03}" destId="{2206EF1D-8AD8-46AB-9B50-CC3C1ED1B44D}" srcOrd="0" destOrd="0" presId="urn:microsoft.com/office/officeart/2005/8/layout/vProcess5"/>
    <dgm:cxn modelId="{D3A28F67-7B50-49F8-9332-FA0F7B4B600F}" type="presOf" srcId="{AEFED031-B2B6-4FB8-A2DF-4E2FD56F987E}" destId="{6AA1357A-0D41-4732-9390-9A2406989986}" srcOrd="1" destOrd="0" presId="urn:microsoft.com/office/officeart/2005/8/layout/vProcess5"/>
    <dgm:cxn modelId="{C365DC47-A425-4F0F-AB0A-98FF60425BDD}" type="presOf" srcId="{4784667E-A0CE-4920-A1C1-6E016D6522AB}" destId="{C11FEFFC-323D-40BE-8D3C-2B8C7B46725D}" srcOrd="1" destOrd="0" presId="urn:microsoft.com/office/officeart/2005/8/layout/vProcess5"/>
    <dgm:cxn modelId="{B37F776C-F37D-4B9C-BABF-83A76C01A661}" srcId="{9271F90A-CD63-44B5-9926-1D022E5E3804}" destId="{4784667E-A0CE-4920-A1C1-6E016D6522AB}" srcOrd="0" destOrd="0" parTransId="{58A02573-50FA-4079-8F8F-BC6FC21EA15E}" sibTransId="{1C089420-6434-4AC0-AEB2-E4DAA44FFA03}"/>
    <dgm:cxn modelId="{EA460378-1BDA-41DC-AE79-05E4A3D94807}" type="presOf" srcId="{2EC830A1-6679-4DAA-9793-AE7BF829EFB1}" destId="{2CB6C2CB-8CFE-4381-9A28-07E17BF8BFFB}" srcOrd="0" destOrd="0" presId="urn:microsoft.com/office/officeart/2005/8/layout/vProcess5"/>
    <dgm:cxn modelId="{C97083A9-9651-40D9-BAA0-88BC985D1165}" type="presOf" srcId="{4784667E-A0CE-4920-A1C1-6E016D6522AB}" destId="{3DC5EFB3-D4FF-4829-B573-4DCD5B5A61E9}" srcOrd="0" destOrd="0" presId="urn:microsoft.com/office/officeart/2005/8/layout/vProcess5"/>
    <dgm:cxn modelId="{D7B8CEAF-57BC-4FE0-870D-CFF70060C7E3}" srcId="{9271F90A-CD63-44B5-9926-1D022E5E3804}" destId="{E55B71AF-6FD5-4741-98A1-D20E9664D27F}" srcOrd="2" destOrd="0" parTransId="{DAD1AD38-9589-4404-BF28-023D15B2AE7F}" sibTransId="{A5362982-D107-4ED4-ABA1-8D5E895BDC1D}"/>
    <dgm:cxn modelId="{93B286C6-D200-4982-8CD8-602970335561}" type="presOf" srcId="{AEFED031-B2B6-4FB8-A2DF-4E2FD56F987E}" destId="{C9A14970-8832-4E36-8DDD-1A790EB862CA}" srcOrd="0" destOrd="0" presId="urn:microsoft.com/office/officeart/2005/8/layout/vProcess5"/>
    <dgm:cxn modelId="{1A89A2CD-B3E1-4218-894A-5B0E92F9BA44}" type="presOf" srcId="{E55B71AF-6FD5-4741-98A1-D20E9664D27F}" destId="{F6DE61F6-4BD0-432E-87E3-55A88BACE6BA}" srcOrd="1" destOrd="0" presId="urn:microsoft.com/office/officeart/2005/8/layout/vProcess5"/>
    <dgm:cxn modelId="{96EE3AE4-FB37-483E-8E23-96A978C79323}" type="presOf" srcId="{9271F90A-CD63-44B5-9926-1D022E5E3804}" destId="{34C648CF-2667-48F0-810B-2F8BBC0E2931}" srcOrd="0" destOrd="0" presId="urn:microsoft.com/office/officeart/2005/8/layout/vProcess5"/>
    <dgm:cxn modelId="{094A67E5-6DF3-4FB6-908A-DA3B62CD1533}" type="presOf" srcId="{E55B71AF-6FD5-4741-98A1-D20E9664D27F}" destId="{864233B3-FDEF-475C-A065-23A3F44C9694}" srcOrd="0" destOrd="0" presId="urn:microsoft.com/office/officeart/2005/8/layout/vProcess5"/>
    <dgm:cxn modelId="{0E9524EC-B6B7-427E-BBCC-7E303D52CA12}" srcId="{9271F90A-CD63-44B5-9926-1D022E5E3804}" destId="{AEFED031-B2B6-4FB8-A2DF-4E2FD56F987E}" srcOrd="1" destOrd="0" parTransId="{79C071B7-A746-464D-B31D-C26752B05F47}" sibTransId="{2EC830A1-6679-4DAA-9793-AE7BF829EFB1}"/>
    <dgm:cxn modelId="{705091C2-8C1C-40F0-86D2-A61E668D1A44}" type="presParOf" srcId="{34C648CF-2667-48F0-810B-2F8BBC0E2931}" destId="{2DE57556-A84E-4C4E-85E9-2C5C1E0DFC73}" srcOrd="0" destOrd="0" presId="urn:microsoft.com/office/officeart/2005/8/layout/vProcess5"/>
    <dgm:cxn modelId="{3284CE10-1C12-4D54-8CC6-95323263B42B}" type="presParOf" srcId="{34C648CF-2667-48F0-810B-2F8BBC0E2931}" destId="{3DC5EFB3-D4FF-4829-B573-4DCD5B5A61E9}" srcOrd="1" destOrd="0" presId="urn:microsoft.com/office/officeart/2005/8/layout/vProcess5"/>
    <dgm:cxn modelId="{22889CAD-90F5-477F-9360-F14143266DAC}" type="presParOf" srcId="{34C648CF-2667-48F0-810B-2F8BBC0E2931}" destId="{C9A14970-8832-4E36-8DDD-1A790EB862CA}" srcOrd="2" destOrd="0" presId="urn:microsoft.com/office/officeart/2005/8/layout/vProcess5"/>
    <dgm:cxn modelId="{61DB27FF-1559-4CEF-8586-B726B7E312D0}" type="presParOf" srcId="{34C648CF-2667-48F0-810B-2F8BBC0E2931}" destId="{864233B3-FDEF-475C-A065-23A3F44C9694}" srcOrd="3" destOrd="0" presId="urn:microsoft.com/office/officeart/2005/8/layout/vProcess5"/>
    <dgm:cxn modelId="{897DDD86-3360-435C-86A7-79DA1F46CC2C}" type="presParOf" srcId="{34C648CF-2667-48F0-810B-2F8BBC0E2931}" destId="{2206EF1D-8AD8-46AB-9B50-CC3C1ED1B44D}" srcOrd="4" destOrd="0" presId="urn:microsoft.com/office/officeart/2005/8/layout/vProcess5"/>
    <dgm:cxn modelId="{1763019B-62EF-4B34-B0A2-3E8E7B067AF3}" type="presParOf" srcId="{34C648CF-2667-48F0-810B-2F8BBC0E2931}" destId="{2CB6C2CB-8CFE-4381-9A28-07E17BF8BFFB}" srcOrd="5" destOrd="0" presId="urn:microsoft.com/office/officeart/2005/8/layout/vProcess5"/>
    <dgm:cxn modelId="{BF002462-0163-445B-859F-18071CD66129}" type="presParOf" srcId="{34C648CF-2667-48F0-810B-2F8BBC0E2931}" destId="{C11FEFFC-323D-40BE-8D3C-2B8C7B46725D}" srcOrd="6" destOrd="0" presId="urn:microsoft.com/office/officeart/2005/8/layout/vProcess5"/>
    <dgm:cxn modelId="{A69FEFC7-4881-4380-8BAC-DF61147575B0}" type="presParOf" srcId="{34C648CF-2667-48F0-810B-2F8BBC0E2931}" destId="{6AA1357A-0D41-4732-9390-9A2406989986}" srcOrd="7" destOrd="0" presId="urn:microsoft.com/office/officeart/2005/8/layout/vProcess5"/>
    <dgm:cxn modelId="{9C43A8EE-E286-432B-B32F-B9799B9F5C6A}" type="presParOf" srcId="{34C648CF-2667-48F0-810B-2F8BBC0E2931}" destId="{F6DE61F6-4BD0-432E-87E3-55A88BACE6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7B363C-FAD9-4D46-A183-7F3AE07AB2E6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903630-86D2-4F20-9F2F-E5BAA87ABA54}">
      <dgm:prSet/>
      <dgm:spPr/>
      <dgm:t>
        <a:bodyPr/>
        <a:lstStyle/>
        <a:p>
          <a:r>
            <a:rPr lang="en-US"/>
            <a:t>Proposal for rule-based semantics annotation to enhance NLP processing</a:t>
          </a:r>
        </a:p>
      </dgm:t>
    </dgm:pt>
    <dgm:pt modelId="{61661A46-25A1-4D8D-ACB5-EDC141A3D40B}" type="parTrans" cxnId="{41EA7108-E7EB-47E2-AFDE-22D139020892}">
      <dgm:prSet/>
      <dgm:spPr/>
      <dgm:t>
        <a:bodyPr/>
        <a:lstStyle/>
        <a:p>
          <a:endParaRPr lang="en-US"/>
        </a:p>
      </dgm:t>
    </dgm:pt>
    <dgm:pt modelId="{9227D7F6-6B3C-4D2E-AB86-BAE1F0F23065}" type="sibTrans" cxnId="{41EA7108-E7EB-47E2-AFDE-22D139020892}">
      <dgm:prSet/>
      <dgm:spPr/>
      <dgm:t>
        <a:bodyPr/>
        <a:lstStyle/>
        <a:p>
          <a:endParaRPr lang="en-US"/>
        </a:p>
      </dgm:t>
    </dgm:pt>
    <dgm:pt modelId="{076B55FE-CCF3-4FD2-BB0A-59F4F3CF575F}">
      <dgm:prSet/>
      <dgm:spPr/>
      <dgm:t>
        <a:bodyPr/>
        <a:lstStyle/>
        <a:p>
          <a:r>
            <a:rPr lang="en-US"/>
            <a:t>Emphasis on understanding the business intention behind collecting customer feedback</a:t>
          </a:r>
        </a:p>
      </dgm:t>
    </dgm:pt>
    <dgm:pt modelId="{004E70CD-6C15-421C-B922-9D76B0F1B551}" type="parTrans" cxnId="{04006461-50AE-42FB-B81E-5EF5124209F2}">
      <dgm:prSet/>
      <dgm:spPr/>
      <dgm:t>
        <a:bodyPr/>
        <a:lstStyle/>
        <a:p>
          <a:endParaRPr lang="en-US"/>
        </a:p>
      </dgm:t>
    </dgm:pt>
    <dgm:pt modelId="{B402D7EE-E379-4659-BE25-7538BE875B1B}" type="sibTrans" cxnId="{04006461-50AE-42FB-B81E-5EF5124209F2}">
      <dgm:prSet/>
      <dgm:spPr/>
      <dgm:t>
        <a:bodyPr/>
        <a:lstStyle/>
        <a:p>
          <a:endParaRPr lang="en-US"/>
        </a:p>
      </dgm:t>
    </dgm:pt>
    <dgm:pt modelId="{4AE83A61-C932-4FD4-9A94-B5628F4CAA7C}">
      <dgm:prSet/>
      <dgm:spPr/>
      <dgm:t>
        <a:bodyPr/>
        <a:lstStyle/>
        <a:p>
          <a:r>
            <a:rPr lang="en-US"/>
            <a:t>Identification of Named Entity Recognition (NER) as a crucial step</a:t>
          </a:r>
        </a:p>
      </dgm:t>
    </dgm:pt>
    <dgm:pt modelId="{5B771004-4825-43DA-96C0-1B75CCC6C16A}" type="parTrans" cxnId="{FA488871-ED3B-47BD-82BB-64ACFDE71A2D}">
      <dgm:prSet/>
      <dgm:spPr/>
      <dgm:t>
        <a:bodyPr/>
        <a:lstStyle/>
        <a:p>
          <a:endParaRPr lang="en-US"/>
        </a:p>
      </dgm:t>
    </dgm:pt>
    <dgm:pt modelId="{2C591AED-F54D-468D-8ED5-21679339EDB3}" type="sibTrans" cxnId="{FA488871-ED3B-47BD-82BB-64ACFDE71A2D}">
      <dgm:prSet/>
      <dgm:spPr/>
      <dgm:t>
        <a:bodyPr/>
        <a:lstStyle/>
        <a:p>
          <a:endParaRPr lang="en-US"/>
        </a:p>
      </dgm:t>
    </dgm:pt>
    <dgm:pt modelId="{482648AF-7630-4A3D-ABCF-BA541B58CF60}" type="pres">
      <dgm:prSet presAssocID="{0E7B363C-FAD9-4D46-A183-7F3AE07AB2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E8D5F0-42DD-4A84-98AE-D01AD2314D4D}" type="pres">
      <dgm:prSet presAssocID="{BC903630-86D2-4F20-9F2F-E5BAA87ABA54}" presName="hierRoot1" presStyleCnt="0"/>
      <dgm:spPr/>
    </dgm:pt>
    <dgm:pt modelId="{A2DB3509-2F27-4404-8DE9-55BE63165167}" type="pres">
      <dgm:prSet presAssocID="{BC903630-86D2-4F20-9F2F-E5BAA87ABA54}" presName="composite" presStyleCnt="0"/>
      <dgm:spPr/>
    </dgm:pt>
    <dgm:pt modelId="{8291D278-18DE-42A5-A349-D22609256190}" type="pres">
      <dgm:prSet presAssocID="{BC903630-86D2-4F20-9F2F-E5BAA87ABA54}" presName="background" presStyleLbl="node0" presStyleIdx="0" presStyleCnt="3"/>
      <dgm:spPr/>
    </dgm:pt>
    <dgm:pt modelId="{CAA5375B-FBCE-4FDE-A14B-075BFA5CDC96}" type="pres">
      <dgm:prSet presAssocID="{BC903630-86D2-4F20-9F2F-E5BAA87ABA54}" presName="text" presStyleLbl="fgAcc0" presStyleIdx="0" presStyleCnt="3">
        <dgm:presLayoutVars>
          <dgm:chPref val="3"/>
        </dgm:presLayoutVars>
      </dgm:prSet>
      <dgm:spPr/>
    </dgm:pt>
    <dgm:pt modelId="{F2C63C14-844E-4EBC-8B1B-08C8EC35594E}" type="pres">
      <dgm:prSet presAssocID="{BC903630-86D2-4F20-9F2F-E5BAA87ABA54}" presName="hierChild2" presStyleCnt="0"/>
      <dgm:spPr/>
    </dgm:pt>
    <dgm:pt modelId="{87F7D5D7-E9C6-4114-9B68-7219F8A1B6B7}" type="pres">
      <dgm:prSet presAssocID="{076B55FE-CCF3-4FD2-BB0A-59F4F3CF575F}" presName="hierRoot1" presStyleCnt="0"/>
      <dgm:spPr/>
    </dgm:pt>
    <dgm:pt modelId="{F4F56A34-AA62-4BE0-A308-5B04289DC8FC}" type="pres">
      <dgm:prSet presAssocID="{076B55FE-CCF3-4FD2-BB0A-59F4F3CF575F}" presName="composite" presStyleCnt="0"/>
      <dgm:spPr/>
    </dgm:pt>
    <dgm:pt modelId="{9FE5C150-3D34-412E-A4CB-C0CEDA8B8DDC}" type="pres">
      <dgm:prSet presAssocID="{076B55FE-CCF3-4FD2-BB0A-59F4F3CF575F}" presName="background" presStyleLbl="node0" presStyleIdx="1" presStyleCnt="3"/>
      <dgm:spPr/>
    </dgm:pt>
    <dgm:pt modelId="{00E4B58B-482A-475C-A3CE-B23E9F3BF3B2}" type="pres">
      <dgm:prSet presAssocID="{076B55FE-CCF3-4FD2-BB0A-59F4F3CF575F}" presName="text" presStyleLbl="fgAcc0" presStyleIdx="1" presStyleCnt="3">
        <dgm:presLayoutVars>
          <dgm:chPref val="3"/>
        </dgm:presLayoutVars>
      </dgm:prSet>
      <dgm:spPr/>
    </dgm:pt>
    <dgm:pt modelId="{6B4ABA5D-B3F0-4AEA-AFA7-FC487DF1BAAF}" type="pres">
      <dgm:prSet presAssocID="{076B55FE-CCF3-4FD2-BB0A-59F4F3CF575F}" presName="hierChild2" presStyleCnt="0"/>
      <dgm:spPr/>
    </dgm:pt>
    <dgm:pt modelId="{6BFAF970-F809-4884-9B35-1174F3C71857}" type="pres">
      <dgm:prSet presAssocID="{4AE83A61-C932-4FD4-9A94-B5628F4CAA7C}" presName="hierRoot1" presStyleCnt="0"/>
      <dgm:spPr/>
    </dgm:pt>
    <dgm:pt modelId="{61D253FF-8A4E-4936-B16E-7575F0368C9F}" type="pres">
      <dgm:prSet presAssocID="{4AE83A61-C932-4FD4-9A94-B5628F4CAA7C}" presName="composite" presStyleCnt="0"/>
      <dgm:spPr/>
    </dgm:pt>
    <dgm:pt modelId="{817FDDC0-704A-4324-935E-33F59B798E9E}" type="pres">
      <dgm:prSet presAssocID="{4AE83A61-C932-4FD4-9A94-B5628F4CAA7C}" presName="background" presStyleLbl="node0" presStyleIdx="2" presStyleCnt="3"/>
      <dgm:spPr/>
    </dgm:pt>
    <dgm:pt modelId="{FE2AC023-20E2-4158-84EA-22CEC65123F6}" type="pres">
      <dgm:prSet presAssocID="{4AE83A61-C932-4FD4-9A94-B5628F4CAA7C}" presName="text" presStyleLbl="fgAcc0" presStyleIdx="2" presStyleCnt="3">
        <dgm:presLayoutVars>
          <dgm:chPref val="3"/>
        </dgm:presLayoutVars>
      </dgm:prSet>
      <dgm:spPr/>
    </dgm:pt>
    <dgm:pt modelId="{5E0BBFF9-CD32-48C4-9280-26CAA2FCD9E5}" type="pres">
      <dgm:prSet presAssocID="{4AE83A61-C932-4FD4-9A94-B5628F4CAA7C}" presName="hierChild2" presStyleCnt="0"/>
      <dgm:spPr/>
    </dgm:pt>
  </dgm:ptLst>
  <dgm:cxnLst>
    <dgm:cxn modelId="{41EA7108-E7EB-47E2-AFDE-22D139020892}" srcId="{0E7B363C-FAD9-4D46-A183-7F3AE07AB2E6}" destId="{BC903630-86D2-4F20-9F2F-E5BAA87ABA54}" srcOrd="0" destOrd="0" parTransId="{61661A46-25A1-4D8D-ACB5-EDC141A3D40B}" sibTransId="{9227D7F6-6B3C-4D2E-AB86-BAE1F0F23065}"/>
    <dgm:cxn modelId="{D2D67715-E4CB-4526-880A-19C815AB6804}" type="presOf" srcId="{0E7B363C-FAD9-4D46-A183-7F3AE07AB2E6}" destId="{482648AF-7630-4A3D-ABCF-BA541B58CF60}" srcOrd="0" destOrd="0" presId="urn:microsoft.com/office/officeart/2005/8/layout/hierarchy1"/>
    <dgm:cxn modelId="{04006461-50AE-42FB-B81E-5EF5124209F2}" srcId="{0E7B363C-FAD9-4D46-A183-7F3AE07AB2E6}" destId="{076B55FE-CCF3-4FD2-BB0A-59F4F3CF575F}" srcOrd="1" destOrd="0" parTransId="{004E70CD-6C15-421C-B922-9D76B0F1B551}" sibTransId="{B402D7EE-E379-4659-BE25-7538BE875B1B}"/>
    <dgm:cxn modelId="{A13DF569-15F3-4CAD-8C61-98E7698F7478}" type="presOf" srcId="{076B55FE-CCF3-4FD2-BB0A-59F4F3CF575F}" destId="{00E4B58B-482A-475C-A3CE-B23E9F3BF3B2}" srcOrd="0" destOrd="0" presId="urn:microsoft.com/office/officeart/2005/8/layout/hierarchy1"/>
    <dgm:cxn modelId="{FA488871-ED3B-47BD-82BB-64ACFDE71A2D}" srcId="{0E7B363C-FAD9-4D46-A183-7F3AE07AB2E6}" destId="{4AE83A61-C932-4FD4-9A94-B5628F4CAA7C}" srcOrd="2" destOrd="0" parTransId="{5B771004-4825-43DA-96C0-1B75CCC6C16A}" sibTransId="{2C591AED-F54D-468D-8ED5-21679339EDB3}"/>
    <dgm:cxn modelId="{824ADD8C-41E4-4130-BB45-DE68B1008B15}" type="presOf" srcId="{BC903630-86D2-4F20-9F2F-E5BAA87ABA54}" destId="{CAA5375B-FBCE-4FDE-A14B-075BFA5CDC96}" srcOrd="0" destOrd="0" presId="urn:microsoft.com/office/officeart/2005/8/layout/hierarchy1"/>
    <dgm:cxn modelId="{2BFABFB9-E2CF-4340-B315-C3D6EFFAAC47}" type="presOf" srcId="{4AE83A61-C932-4FD4-9A94-B5628F4CAA7C}" destId="{FE2AC023-20E2-4158-84EA-22CEC65123F6}" srcOrd="0" destOrd="0" presId="urn:microsoft.com/office/officeart/2005/8/layout/hierarchy1"/>
    <dgm:cxn modelId="{847EDFAB-7FE1-4325-8CBF-F219022AA09A}" type="presParOf" srcId="{482648AF-7630-4A3D-ABCF-BA541B58CF60}" destId="{CEE8D5F0-42DD-4A84-98AE-D01AD2314D4D}" srcOrd="0" destOrd="0" presId="urn:microsoft.com/office/officeart/2005/8/layout/hierarchy1"/>
    <dgm:cxn modelId="{132380FA-CD42-497B-B178-2A1FACBA30BC}" type="presParOf" srcId="{CEE8D5F0-42DD-4A84-98AE-D01AD2314D4D}" destId="{A2DB3509-2F27-4404-8DE9-55BE63165167}" srcOrd="0" destOrd="0" presId="urn:microsoft.com/office/officeart/2005/8/layout/hierarchy1"/>
    <dgm:cxn modelId="{028FACA2-D61B-4547-8FC7-9680602455EF}" type="presParOf" srcId="{A2DB3509-2F27-4404-8DE9-55BE63165167}" destId="{8291D278-18DE-42A5-A349-D22609256190}" srcOrd="0" destOrd="0" presId="urn:microsoft.com/office/officeart/2005/8/layout/hierarchy1"/>
    <dgm:cxn modelId="{2ECD62B8-4394-42B5-8AC8-AFC62A329C46}" type="presParOf" srcId="{A2DB3509-2F27-4404-8DE9-55BE63165167}" destId="{CAA5375B-FBCE-4FDE-A14B-075BFA5CDC96}" srcOrd="1" destOrd="0" presId="urn:microsoft.com/office/officeart/2005/8/layout/hierarchy1"/>
    <dgm:cxn modelId="{C370C8A8-5F74-4182-9716-444ED20EE18F}" type="presParOf" srcId="{CEE8D5F0-42DD-4A84-98AE-D01AD2314D4D}" destId="{F2C63C14-844E-4EBC-8B1B-08C8EC35594E}" srcOrd="1" destOrd="0" presId="urn:microsoft.com/office/officeart/2005/8/layout/hierarchy1"/>
    <dgm:cxn modelId="{C1656470-F575-47C5-A091-72EB025E22EA}" type="presParOf" srcId="{482648AF-7630-4A3D-ABCF-BA541B58CF60}" destId="{87F7D5D7-E9C6-4114-9B68-7219F8A1B6B7}" srcOrd="1" destOrd="0" presId="urn:microsoft.com/office/officeart/2005/8/layout/hierarchy1"/>
    <dgm:cxn modelId="{65C4746F-6A2A-4F2C-8368-0B476629CB96}" type="presParOf" srcId="{87F7D5D7-E9C6-4114-9B68-7219F8A1B6B7}" destId="{F4F56A34-AA62-4BE0-A308-5B04289DC8FC}" srcOrd="0" destOrd="0" presId="urn:microsoft.com/office/officeart/2005/8/layout/hierarchy1"/>
    <dgm:cxn modelId="{4D660F0B-08C3-413C-9221-B8979F0A6054}" type="presParOf" srcId="{F4F56A34-AA62-4BE0-A308-5B04289DC8FC}" destId="{9FE5C150-3D34-412E-A4CB-C0CEDA8B8DDC}" srcOrd="0" destOrd="0" presId="urn:microsoft.com/office/officeart/2005/8/layout/hierarchy1"/>
    <dgm:cxn modelId="{1F02E1FD-8ED1-4780-A0FB-0D1147197D90}" type="presParOf" srcId="{F4F56A34-AA62-4BE0-A308-5B04289DC8FC}" destId="{00E4B58B-482A-475C-A3CE-B23E9F3BF3B2}" srcOrd="1" destOrd="0" presId="urn:microsoft.com/office/officeart/2005/8/layout/hierarchy1"/>
    <dgm:cxn modelId="{EF4DFB2B-5487-4C0A-B92E-1807AA4EC422}" type="presParOf" srcId="{87F7D5D7-E9C6-4114-9B68-7219F8A1B6B7}" destId="{6B4ABA5D-B3F0-4AEA-AFA7-FC487DF1BAAF}" srcOrd="1" destOrd="0" presId="urn:microsoft.com/office/officeart/2005/8/layout/hierarchy1"/>
    <dgm:cxn modelId="{D3AD8AE0-D054-4F04-837E-429303F83767}" type="presParOf" srcId="{482648AF-7630-4A3D-ABCF-BA541B58CF60}" destId="{6BFAF970-F809-4884-9B35-1174F3C71857}" srcOrd="2" destOrd="0" presId="urn:microsoft.com/office/officeart/2005/8/layout/hierarchy1"/>
    <dgm:cxn modelId="{F9919B92-8192-47B1-88AC-9EA4E2090027}" type="presParOf" srcId="{6BFAF970-F809-4884-9B35-1174F3C71857}" destId="{61D253FF-8A4E-4936-B16E-7575F0368C9F}" srcOrd="0" destOrd="0" presId="urn:microsoft.com/office/officeart/2005/8/layout/hierarchy1"/>
    <dgm:cxn modelId="{49474E45-AE18-463F-935C-CB044DF32E2A}" type="presParOf" srcId="{61D253FF-8A4E-4936-B16E-7575F0368C9F}" destId="{817FDDC0-704A-4324-935E-33F59B798E9E}" srcOrd="0" destOrd="0" presId="urn:microsoft.com/office/officeart/2005/8/layout/hierarchy1"/>
    <dgm:cxn modelId="{28219A23-F241-4542-B763-7F388F2579F4}" type="presParOf" srcId="{61D253FF-8A4E-4936-B16E-7575F0368C9F}" destId="{FE2AC023-20E2-4158-84EA-22CEC65123F6}" srcOrd="1" destOrd="0" presId="urn:microsoft.com/office/officeart/2005/8/layout/hierarchy1"/>
    <dgm:cxn modelId="{A297F881-001A-4CAC-BC96-F2190954853D}" type="presParOf" srcId="{6BFAF970-F809-4884-9B35-1174F3C71857}" destId="{5E0BBFF9-CD32-48C4-9280-26CAA2FCD9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D15D3-E258-4B8C-A0A0-2C7E81B2C03D}">
      <dsp:nvSpPr>
        <dsp:cNvPr id="0" name=""/>
        <dsp:cNvSpPr/>
      </dsp:nvSpPr>
      <dsp:spPr>
        <a:xfrm>
          <a:off x="0" y="0"/>
          <a:ext cx="7639293" cy="1096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Importance of understanding customer perceptions for business success</a:t>
          </a:r>
        </a:p>
      </dsp:txBody>
      <dsp:txXfrm>
        <a:off x="32106" y="32106"/>
        <a:ext cx="6456427" cy="1031970"/>
      </dsp:txXfrm>
    </dsp:sp>
    <dsp:sp modelId="{526230F9-D757-4C67-A605-4512BAC5FF2A}">
      <dsp:nvSpPr>
        <dsp:cNvPr id="0" name=""/>
        <dsp:cNvSpPr/>
      </dsp:nvSpPr>
      <dsp:spPr>
        <a:xfrm>
          <a:off x="674055" y="1278879"/>
          <a:ext cx="7639293" cy="1096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Focus on analyzing unstructured data, including text from social media, surveys, voice recordings, and chat transcripts</a:t>
          </a:r>
        </a:p>
      </dsp:txBody>
      <dsp:txXfrm>
        <a:off x="706161" y="1310985"/>
        <a:ext cx="6188507" cy="1031970"/>
      </dsp:txXfrm>
    </dsp:sp>
    <dsp:sp modelId="{362FF5A5-4B19-48B7-AE92-A5BF1BDD1BA2}">
      <dsp:nvSpPr>
        <dsp:cNvPr id="0" name=""/>
        <dsp:cNvSpPr/>
      </dsp:nvSpPr>
      <dsp:spPr>
        <a:xfrm>
          <a:off x="1348110" y="2557758"/>
          <a:ext cx="7639293" cy="1096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Utilization of Deep Learning (DL) and Natural Language Processing (NLP) technologies for insights</a:t>
          </a:r>
        </a:p>
      </dsp:txBody>
      <dsp:txXfrm>
        <a:off x="1380216" y="2589864"/>
        <a:ext cx="6188507" cy="1031970"/>
      </dsp:txXfrm>
    </dsp:sp>
    <dsp:sp modelId="{8557A6FF-9ADE-467A-903B-482F759C1504}">
      <dsp:nvSpPr>
        <dsp:cNvPr id="0" name=""/>
        <dsp:cNvSpPr/>
      </dsp:nvSpPr>
      <dsp:spPr>
        <a:xfrm>
          <a:off x="6926774" y="831271"/>
          <a:ext cx="712518" cy="7125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087091" y="831271"/>
        <a:ext cx="391884" cy="536170"/>
      </dsp:txXfrm>
    </dsp:sp>
    <dsp:sp modelId="{89F3B014-451A-4085-9B6C-B58CD5256DC6}">
      <dsp:nvSpPr>
        <dsp:cNvPr id="0" name=""/>
        <dsp:cNvSpPr/>
      </dsp:nvSpPr>
      <dsp:spPr>
        <a:xfrm>
          <a:off x="7600830" y="2102843"/>
          <a:ext cx="712518" cy="7125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761147" y="2102843"/>
        <a:ext cx="391884" cy="536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963B5-992E-4F4D-8FBB-87A593A62FFD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BE7222-05BC-4E34-94E6-F47BBF1F28C8}">
      <dsp:nvSpPr>
        <dsp:cNvPr id="0" name=""/>
        <dsp:cNvSpPr/>
      </dsp:nvSpPr>
      <dsp:spPr>
        <a:xfrm>
          <a:off x="0" y="2570"/>
          <a:ext cx="6832212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Emphasis on the business impact of customer perceptions in marketing and product quality</a:t>
          </a:r>
        </a:p>
      </dsp:txBody>
      <dsp:txXfrm>
        <a:off x="0" y="2570"/>
        <a:ext cx="6832212" cy="1753212"/>
      </dsp:txXfrm>
    </dsp:sp>
    <dsp:sp modelId="{892A5B77-C293-4553-858A-0EDC763CE199}">
      <dsp:nvSpPr>
        <dsp:cNvPr id="0" name=""/>
        <dsp:cNvSpPr/>
      </dsp:nvSpPr>
      <dsp:spPr>
        <a:xfrm>
          <a:off x="0" y="175578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089FDD-FF34-4DEC-A8A3-777F2B15077D}">
      <dsp:nvSpPr>
        <dsp:cNvPr id="0" name=""/>
        <dsp:cNvSpPr/>
      </dsp:nvSpPr>
      <dsp:spPr>
        <a:xfrm>
          <a:off x="0" y="1755783"/>
          <a:ext cx="6832212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Challenge of scrutinizing large volumes of unstructured text data for valuable insights</a:t>
          </a:r>
        </a:p>
      </dsp:txBody>
      <dsp:txXfrm>
        <a:off x="0" y="1755783"/>
        <a:ext cx="6832212" cy="1753212"/>
      </dsp:txXfrm>
    </dsp:sp>
    <dsp:sp modelId="{B9FE7B61-7050-460D-98E7-EC391958068A}">
      <dsp:nvSpPr>
        <dsp:cNvPr id="0" name=""/>
        <dsp:cNvSpPr/>
      </dsp:nvSpPr>
      <dsp:spPr>
        <a:xfrm>
          <a:off x="0" y="350899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7A79-C342-4394-9F0E-A5172F078948}">
      <dsp:nvSpPr>
        <dsp:cNvPr id="0" name=""/>
        <dsp:cNvSpPr/>
      </dsp:nvSpPr>
      <dsp:spPr>
        <a:xfrm>
          <a:off x="0" y="3508995"/>
          <a:ext cx="6832212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Aim to understand CP using NLP and DL for better adaptation to customer expectations</a:t>
          </a:r>
        </a:p>
      </dsp:txBody>
      <dsp:txXfrm>
        <a:off x="0" y="3508995"/>
        <a:ext cx="6832212" cy="1753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ACDB0-153F-4059-B4A8-1903EB1D205D}">
      <dsp:nvSpPr>
        <dsp:cNvPr id="0" name=""/>
        <dsp:cNvSpPr/>
      </dsp:nvSpPr>
      <dsp:spPr>
        <a:xfrm>
          <a:off x="0" y="413"/>
          <a:ext cx="8985738" cy="9670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4471F-6606-4CAE-9DE2-EDF79CC10EA7}">
      <dsp:nvSpPr>
        <dsp:cNvPr id="0" name=""/>
        <dsp:cNvSpPr/>
      </dsp:nvSpPr>
      <dsp:spPr>
        <a:xfrm>
          <a:off x="292536" y="218002"/>
          <a:ext cx="531883" cy="531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14177-80FF-4CA5-A235-88F23F0EA0DB}">
      <dsp:nvSpPr>
        <dsp:cNvPr id="0" name=""/>
        <dsp:cNvSpPr/>
      </dsp:nvSpPr>
      <dsp:spPr>
        <a:xfrm>
          <a:off x="1116956" y="413"/>
          <a:ext cx="7868781" cy="967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47" tIns="102347" rIns="102347" bIns="1023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Categorization of customer experiences into three main categories: sentiments, sentiments with reasons, CP reasons</a:t>
          </a:r>
        </a:p>
      </dsp:txBody>
      <dsp:txXfrm>
        <a:off x="1116956" y="413"/>
        <a:ext cx="7868781" cy="967061"/>
      </dsp:txXfrm>
    </dsp:sp>
    <dsp:sp modelId="{6EF6E5FB-0E3C-4BB5-B204-66163593259D}">
      <dsp:nvSpPr>
        <dsp:cNvPr id="0" name=""/>
        <dsp:cNvSpPr/>
      </dsp:nvSpPr>
      <dsp:spPr>
        <a:xfrm>
          <a:off x="0" y="1209240"/>
          <a:ext cx="8985738" cy="9670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04843-5EC6-4FF6-A4F5-66672680CEE3}">
      <dsp:nvSpPr>
        <dsp:cNvPr id="0" name=""/>
        <dsp:cNvSpPr/>
      </dsp:nvSpPr>
      <dsp:spPr>
        <a:xfrm>
          <a:off x="292536" y="1426829"/>
          <a:ext cx="531883" cy="531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5DDDF-9875-4DC8-9239-7907316DED64}">
      <dsp:nvSpPr>
        <dsp:cNvPr id="0" name=""/>
        <dsp:cNvSpPr/>
      </dsp:nvSpPr>
      <dsp:spPr>
        <a:xfrm>
          <a:off x="1116956" y="1209240"/>
          <a:ext cx="7868781" cy="967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47" tIns="102347" rIns="102347" bIns="1023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Argument for the importance of understanding CP reasons for actionable insights</a:t>
          </a:r>
        </a:p>
      </dsp:txBody>
      <dsp:txXfrm>
        <a:off x="1116956" y="1209240"/>
        <a:ext cx="7868781" cy="967061"/>
      </dsp:txXfrm>
    </dsp:sp>
    <dsp:sp modelId="{0B78B6E6-FCD4-435C-8424-0EE18584B630}">
      <dsp:nvSpPr>
        <dsp:cNvPr id="0" name=""/>
        <dsp:cNvSpPr/>
      </dsp:nvSpPr>
      <dsp:spPr>
        <a:xfrm>
          <a:off x="0" y="2418067"/>
          <a:ext cx="8985738" cy="9670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0CA13-189D-4139-BEE6-6E07740B2150}">
      <dsp:nvSpPr>
        <dsp:cNvPr id="0" name=""/>
        <dsp:cNvSpPr/>
      </dsp:nvSpPr>
      <dsp:spPr>
        <a:xfrm>
          <a:off x="292536" y="2635656"/>
          <a:ext cx="531883" cy="531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11D30-A58B-4DB1-B6CC-4CE534AB05E9}">
      <dsp:nvSpPr>
        <dsp:cNvPr id="0" name=""/>
        <dsp:cNvSpPr/>
      </dsp:nvSpPr>
      <dsp:spPr>
        <a:xfrm>
          <a:off x="1116956" y="2418067"/>
          <a:ext cx="7868781" cy="967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47" tIns="102347" rIns="102347" bIns="1023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Concentration on analyzing the text of reasons and reviews</a:t>
          </a:r>
        </a:p>
      </dsp:txBody>
      <dsp:txXfrm>
        <a:off x="1116956" y="2418067"/>
        <a:ext cx="7868781" cy="9670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5EFB3-D4FF-4829-B573-4DCD5B5A61E9}">
      <dsp:nvSpPr>
        <dsp:cNvPr id="0" name=""/>
        <dsp:cNvSpPr/>
      </dsp:nvSpPr>
      <dsp:spPr>
        <a:xfrm>
          <a:off x="0" y="0"/>
          <a:ext cx="5807380" cy="1579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Review of the traditional NLP pipeline for understanding text</a:t>
          </a:r>
        </a:p>
      </dsp:txBody>
      <dsp:txXfrm>
        <a:off x="46260" y="46260"/>
        <a:ext cx="4103048" cy="1486913"/>
      </dsp:txXfrm>
    </dsp:sp>
    <dsp:sp modelId="{C9A14970-8832-4E36-8DDD-1A790EB862CA}">
      <dsp:nvSpPr>
        <dsp:cNvPr id="0" name=""/>
        <dsp:cNvSpPr/>
      </dsp:nvSpPr>
      <dsp:spPr>
        <a:xfrm>
          <a:off x="512415" y="1842672"/>
          <a:ext cx="5807380" cy="1579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Acknowledgment of limitations in basic NLP processing for business analysis</a:t>
          </a:r>
        </a:p>
      </dsp:txBody>
      <dsp:txXfrm>
        <a:off x="558675" y="1888932"/>
        <a:ext cx="4175812" cy="1486913"/>
      </dsp:txXfrm>
    </dsp:sp>
    <dsp:sp modelId="{864233B3-FDEF-475C-A065-23A3F44C9694}">
      <dsp:nvSpPr>
        <dsp:cNvPr id="0" name=""/>
        <dsp:cNvSpPr/>
      </dsp:nvSpPr>
      <dsp:spPr>
        <a:xfrm>
          <a:off x="1024831" y="3685345"/>
          <a:ext cx="5807380" cy="1579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Challenges in interpreting complex and domain-specific datasets</a:t>
          </a:r>
        </a:p>
      </dsp:txBody>
      <dsp:txXfrm>
        <a:off x="1071091" y="3731605"/>
        <a:ext cx="4175812" cy="1486913"/>
      </dsp:txXfrm>
    </dsp:sp>
    <dsp:sp modelId="{2206EF1D-8AD8-46AB-9B50-CC3C1ED1B44D}">
      <dsp:nvSpPr>
        <dsp:cNvPr id="0" name=""/>
        <dsp:cNvSpPr/>
      </dsp:nvSpPr>
      <dsp:spPr>
        <a:xfrm>
          <a:off x="4780748" y="1197737"/>
          <a:ext cx="1026631" cy="1026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11740" y="1197737"/>
        <a:ext cx="564647" cy="772540"/>
      </dsp:txXfrm>
    </dsp:sp>
    <dsp:sp modelId="{2CB6C2CB-8CFE-4381-9A28-07E17BF8BFFB}">
      <dsp:nvSpPr>
        <dsp:cNvPr id="0" name=""/>
        <dsp:cNvSpPr/>
      </dsp:nvSpPr>
      <dsp:spPr>
        <a:xfrm>
          <a:off x="5293164" y="3029880"/>
          <a:ext cx="1026631" cy="1026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24156" y="3029880"/>
        <a:ext cx="564647" cy="772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1D278-18DE-42A5-A349-D22609256190}">
      <dsp:nvSpPr>
        <dsp:cNvPr id="0" name=""/>
        <dsp:cNvSpPr/>
      </dsp:nvSpPr>
      <dsp:spPr>
        <a:xfrm>
          <a:off x="0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5375B-FBCE-4FDE-A14B-075BFA5CDC96}">
      <dsp:nvSpPr>
        <dsp:cNvPr id="0" name=""/>
        <dsp:cNvSpPr/>
      </dsp:nvSpPr>
      <dsp:spPr>
        <a:xfrm>
          <a:off x="320805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Proposal for rule-based semantics annotation to enhance NLP processing</a:t>
          </a:r>
        </a:p>
      </dsp:txBody>
      <dsp:txXfrm>
        <a:off x="374504" y="770377"/>
        <a:ext cx="2779854" cy="1726007"/>
      </dsp:txXfrm>
    </dsp:sp>
    <dsp:sp modelId="{9FE5C150-3D34-412E-A4CB-C0CEDA8B8DDC}">
      <dsp:nvSpPr>
        <dsp:cNvPr id="0" name=""/>
        <dsp:cNvSpPr/>
      </dsp:nvSpPr>
      <dsp:spPr>
        <a:xfrm>
          <a:off x="3528863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E4B58B-482A-475C-A3CE-B23E9F3BF3B2}">
      <dsp:nvSpPr>
        <dsp:cNvPr id="0" name=""/>
        <dsp:cNvSpPr/>
      </dsp:nvSpPr>
      <dsp:spPr>
        <a:xfrm>
          <a:off x="3849669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Emphasis on understanding the business intention behind collecting customer feedback</a:t>
          </a:r>
        </a:p>
      </dsp:txBody>
      <dsp:txXfrm>
        <a:off x="3903368" y="770377"/>
        <a:ext cx="2779854" cy="1726007"/>
      </dsp:txXfrm>
    </dsp:sp>
    <dsp:sp modelId="{817FDDC0-704A-4324-935E-33F59B798E9E}">
      <dsp:nvSpPr>
        <dsp:cNvPr id="0" name=""/>
        <dsp:cNvSpPr/>
      </dsp:nvSpPr>
      <dsp:spPr>
        <a:xfrm>
          <a:off x="7057727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AC023-20E2-4158-84EA-22CEC65123F6}">
      <dsp:nvSpPr>
        <dsp:cNvPr id="0" name=""/>
        <dsp:cNvSpPr/>
      </dsp:nvSpPr>
      <dsp:spPr>
        <a:xfrm>
          <a:off x="7378533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Identification of Named Entity Recognition (NER) as a crucial step</a:t>
          </a:r>
        </a:p>
      </dsp:txBody>
      <dsp:txXfrm>
        <a:off x="7432232" y="770377"/>
        <a:ext cx="2779854" cy="172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9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67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7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23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8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3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2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3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582B1-14FE-8F06-7568-F3131B1A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498" b="12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5000">
                <a:latin typeface="Arial"/>
                <a:ea typeface="+mj-lt"/>
                <a:cs typeface="+mj-lt"/>
              </a:rPr>
              <a:t>Customer Perception Analysis Using Deep Learning and NLP</a:t>
            </a:r>
            <a:endParaRPr lang="en-US" sz="5000"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Presented by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  <a:cs typeface="Arial"/>
              </a:rPr>
              <a:t>Md Rakibul Islam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  <a:cs typeface="Arial"/>
              </a:rPr>
              <a:t>ID:20301373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07BF4-9E52-6870-A751-E3AB83EA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Introduction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2D0331E-49A3-E1DA-350A-D2D0F8755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63458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05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6BE17-9991-CDE7-D3FC-D4E6A3276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D4F4C8-15AD-89CC-0F1D-94909942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531FD-2719-5D84-2BF9-DF48936522DC}"/>
              </a:ext>
            </a:extLst>
          </p:cNvPr>
          <p:cNvSpPr txBox="1"/>
          <p:nvPr/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Introduction of DL and NLP for effective customer feedback analysis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Exploration of the possibility of understanding and extracting customer concerns and reasons</a:t>
            </a:r>
            <a:endParaRPr lang="en-US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Illustration using a dataset of car reviews to demonstrate the application</a:t>
            </a: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2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6E0500-2D20-5E0A-459C-41AA43CB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Methodology</a:t>
            </a: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FE2C2-D228-8A6F-DFF8-39A66650E66B}"/>
              </a:ext>
            </a:extLst>
          </p:cNvPr>
          <p:cNvSpPr txBox="1"/>
          <p:nvPr/>
        </p:nvSpPr>
        <p:spPr>
          <a:xfrm>
            <a:off x="637310" y="1286934"/>
            <a:ext cx="5292436" cy="428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FFFFFF"/>
                </a:solidFill>
              </a:rPr>
              <a:t>Analytical exploration of NLP and DL for meaningful insights from Customer Perception (CP)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FFFFFF"/>
                </a:solidFill>
              </a:rPr>
              <a:t>Query: Can customer concerns and reasons be solely understood using DL/NLP?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FFFFFF"/>
                </a:solidFill>
              </a:rPr>
              <a:t>Dataset: Car reviews dataset for in-depth analysis of customer experiences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52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73E65-9638-C636-7780-09E6E07F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A37ABD9-FEB4-0245-83A6-859D665CC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4680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21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07A5-FB80-4C3E-6192-734CF94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374151"/>
                </a:solidFill>
                <a:latin typeface="Arial"/>
                <a:ea typeface="+mj-lt"/>
                <a:cs typeface="+mj-lt"/>
              </a:rPr>
              <a:t>Customer Perception (CP)</a:t>
            </a:r>
            <a:endParaRPr lang="en-US" sz="4400">
              <a:latin typeface="Arial"/>
              <a:cs typeface="Arial"/>
            </a:endParaRPr>
          </a:p>
        </p:txBody>
      </p:sp>
      <p:graphicFrame>
        <p:nvGraphicFramePr>
          <p:cNvPr id="47" name="TextBox 2">
            <a:extLst>
              <a:ext uri="{FF2B5EF4-FFF2-40B4-BE49-F238E27FC236}">
                <a16:creationId xmlns:a16="http://schemas.microsoft.com/office/drawing/2014/main" id="{967CE52D-9B1B-B8CF-EBF4-CD4E02941A29}"/>
              </a:ext>
            </a:extLst>
          </p:cNvPr>
          <p:cNvGraphicFramePr/>
          <p:nvPr/>
        </p:nvGraphicFramePr>
        <p:xfrm>
          <a:off x="2708031" y="2215662"/>
          <a:ext cx="8985738" cy="3385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21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9F112-96DD-AB46-DB8A-3DB4B3AF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Natural Language Modeling for CP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ADEF7CE-2008-BC09-3640-8A9958680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640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8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CC3EB-D1F7-64C1-4489-AACBA1B0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Rule-Based Semantics Annotation</a:t>
            </a: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EC351B4-2ED7-38C3-CC93-A7097E5FB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41540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92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F86CDDC7-CC7F-807A-E8C4-9E81014B0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" r="36351" b="-2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4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B14E7-A4C1-B829-A7BF-8C5705F8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Synthesis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BB1FB-4206-C225-E799-8CDF2EB5C3D6}"/>
              </a:ext>
            </a:extLst>
          </p:cNvPr>
          <p:cNvSpPr txBox="1"/>
          <p:nvPr/>
        </p:nvSpPr>
        <p:spPr>
          <a:xfrm>
            <a:off x="7860770" y="2017668"/>
            <a:ext cx="3750205" cy="38578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Exploration of DL and NLP intersection for effective customer feedback analysis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Focus on understanding CP reasons for actionable insights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Practical example using a car reviews dataset to illustrate challenges and potential solutions in interpreting customer feedback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852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Customer Perception Analysis Using Deep Learning and NLP</vt:lpstr>
      <vt:lpstr>Introduction</vt:lpstr>
      <vt:lpstr>Contribution</vt:lpstr>
      <vt:lpstr>Methodology</vt:lpstr>
      <vt:lpstr>Conclusion</vt:lpstr>
      <vt:lpstr>Customer Perception (CP)</vt:lpstr>
      <vt:lpstr>Natural Language Modeling for CP</vt:lpstr>
      <vt:lpstr>Rule-Based Semantics Annotation</vt:lpstr>
      <vt:lpstr>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163</cp:revision>
  <dcterms:created xsi:type="dcterms:W3CDTF">2023-12-26T20:31:48Z</dcterms:created>
  <dcterms:modified xsi:type="dcterms:W3CDTF">2023-12-26T20:47:37Z</dcterms:modified>
</cp:coreProperties>
</file>