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14278-3543-45AF-99D7-2B92D5EFD99B}" v="95" dt="2023-12-26T21:14:1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5C78D-DAE7-4EFD-BB20-16BBB80D91E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7F6BD3-CA4A-4C89-A7DC-9D44131CAA8C}">
      <dgm:prSet/>
      <dgm:spPr/>
      <dgm:t>
        <a:bodyPr/>
        <a:lstStyle/>
        <a:p>
          <a:r>
            <a:rPr lang="en-US"/>
            <a:t>NL is widely used for software requirements.</a:t>
          </a:r>
        </a:p>
      </dgm:t>
    </dgm:pt>
    <dgm:pt modelId="{92749ED0-C1E1-448B-9F37-E722B2EE556E}" type="parTrans" cxnId="{B907E8C4-161A-4D5C-A796-8454245FEE15}">
      <dgm:prSet/>
      <dgm:spPr/>
      <dgm:t>
        <a:bodyPr/>
        <a:lstStyle/>
        <a:p>
          <a:endParaRPr lang="en-US"/>
        </a:p>
      </dgm:t>
    </dgm:pt>
    <dgm:pt modelId="{E9C8578F-C359-415A-9E44-462A92B83ED8}" type="sibTrans" cxnId="{B907E8C4-161A-4D5C-A796-8454245FEE1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0728ADC-0254-496E-A47D-49A191490270}">
      <dgm:prSet/>
      <dgm:spPr/>
      <dgm:t>
        <a:bodyPr/>
        <a:lstStyle/>
        <a:p>
          <a:r>
            <a:rPr lang="en-US"/>
            <a:t>Challenge: NL lacks visualization of key concepts and relationships.</a:t>
          </a:r>
        </a:p>
      </dgm:t>
    </dgm:pt>
    <dgm:pt modelId="{F65D8B79-9B67-430F-930E-B3289C459A0A}" type="parTrans" cxnId="{6DC19BBF-8F30-4412-8B0F-8E032421800C}">
      <dgm:prSet/>
      <dgm:spPr/>
      <dgm:t>
        <a:bodyPr/>
        <a:lstStyle/>
        <a:p>
          <a:endParaRPr lang="en-US"/>
        </a:p>
      </dgm:t>
    </dgm:pt>
    <dgm:pt modelId="{C14B4435-6356-4593-80C1-21BDE528D793}" type="sibTrans" cxnId="{6DC19BBF-8F30-4412-8B0F-8E032421800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D17C5D4-CDBC-4C13-97E3-10B9134107D3}">
      <dgm:prSet/>
      <dgm:spPr/>
      <dgm:t>
        <a:bodyPr/>
        <a:lstStyle/>
        <a:p>
          <a:r>
            <a:rPr lang="en-US"/>
            <a:t>Motivation: Propose automated derivation of conceptual models from user stories, a popular NL notation.</a:t>
          </a:r>
        </a:p>
      </dgm:t>
    </dgm:pt>
    <dgm:pt modelId="{33DFD6EE-4688-4F68-8244-4C5DC5F99AAB}" type="parTrans" cxnId="{88F944A7-687E-4A52-ADAC-7F947178E15F}">
      <dgm:prSet/>
      <dgm:spPr/>
      <dgm:t>
        <a:bodyPr/>
        <a:lstStyle/>
        <a:p>
          <a:endParaRPr lang="en-US"/>
        </a:p>
      </dgm:t>
    </dgm:pt>
    <dgm:pt modelId="{B4A85565-7A3D-4531-81AE-796437651DE7}" type="sibTrans" cxnId="{88F944A7-687E-4A52-ADAC-7F947178E15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3DA0337-13A8-4EC7-836F-6CB0E75979FE}" type="pres">
      <dgm:prSet presAssocID="{FF65C78D-DAE7-4EFD-BB20-16BBB80D91EA}" presName="Name0" presStyleCnt="0">
        <dgm:presLayoutVars>
          <dgm:animLvl val="lvl"/>
          <dgm:resizeHandles val="exact"/>
        </dgm:presLayoutVars>
      </dgm:prSet>
      <dgm:spPr/>
    </dgm:pt>
    <dgm:pt modelId="{DB617F55-B2D5-4FFD-B7E6-D53287EBBBD6}" type="pres">
      <dgm:prSet presAssocID="{F77F6BD3-CA4A-4C89-A7DC-9D44131CAA8C}" presName="compositeNode" presStyleCnt="0">
        <dgm:presLayoutVars>
          <dgm:bulletEnabled val="1"/>
        </dgm:presLayoutVars>
      </dgm:prSet>
      <dgm:spPr/>
    </dgm:pt>
    <dgm:pt modelId="{3FABBFED-0FC3-44A6-A433-E8CD2332E1E0}" type="pres">
      <dgm:prSet presAssocID="{F77F6BD3-CA4A-4C89-A7DC-9D44131CAA8C}" presName="bgRect" presStyleLbl="alignNode1" presStyleIdx="0" presStyleCnt="3"/>
      <dgm:spPr/>
    </dgm:pt>
    <dgm:pt modelId="{5B6F3804-4ED8-4DDB-B49E-8086E8721A59}" type="pres">
      <dgm:prSet presAssocID="{E9C8578F-C359-415A-9E44-462A92B83ED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A6C557F-6208-43B3-A539-027E3D80C1BB}" type="pres">
      <dgm:prSet presAssocID="{F77F6BD3-CA4A-4C89-A7DC-9D44131CAA8C}" presName="nodeRect" presStyleLbl="alignNode1" presStyleIdx="0" presStyleCnt="3">
        <dgm:presLayoutVars>
          <dgm:bulletEnabled val="1"/>
        </dgm:presLayoutVars>
      </dgm:prSet>
      <dgm:spPr/>
    </dgm:pt>
    <dgm:pt modelId="{33B78B99-AE29-4F4C-BEDC-A23F2F27835F}" type="pres">
      <dgm:prSet presAssocID="{E9C8578F-C359-415A-9E44-462A92B83ED8}" presName="sibTrans" presStyleCnt="0"/>
      <dgm:spPr/>
    </dgm:pt>
    <dgm:pt modelId="{90A3279B-86BF-4A23-A9FA-C4CBDDB21136}" type="pres">
      <dgm:prSet presAssocID="{A0728ADC-0254-496E-A47D-49A191490270}" presName="compositeNode" presStyleCnt="0">
        <dgm:presLayoutVars>
          <dgm:bulletEnabled val="1"/>
        </dgm:presLayoutVars>
      </dgm:prSet>
      <dgm:spPr/>
    </dgm:pt>
    <dgm:pt modelId="{38F8779D-17B5-48AB-88F3-C12BA5DA34E2}" type="pres">
      <dgm:prSet presAssocID="{A0728ADC-0254-496E-A47D-49A191490270}" presName="bgRect" presStyleLbl="alignNode1" presStyleIdx="1" presStyleCnt="3"/>
      <dgm:spPr/>
    </dgm:pt>
    <dgm:pt modelId="{1859AFBC-F35B-4875-860A-B7A532334175}" type="pres">
      <dgm:prSet presAssocID="{C14B4435-6356-4593-80C1-21BDE528D7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63253EC-D22D-44A5-A2FA-EA35D13F338D}" type="pres">
      <dgm:prSet presAssocID="{A0728ADC-0254-496E-A47D-49A191490270}" presName="nodeRect" presStyleLbl="alignNode1" presStyleIdx="1" presStyleCnt="3">
        <dgm:presLayoutVars>
          <dgm:bulletEnabled val="1"/>
        </dgm:presLayoutVars>
      </dgm:prSet>
      <dgm:spPr/>
    </dgm:pt>
    <dgm:pt modelId="{26E64D82-239F-4F00-8EA0-D14B34A61D5A}" type="pres">
      <dgm:prSet presAssocID="{C14B4435-6356-4593-80C1-21BDE528D793}" presName="sibTrans" presStyleCnt="0"/>
      <dgm:spPr/>
    </dgm:pt>
    <dgm:pt modelId="{390243F8-20FF-4397-A4F9-F38E2D412A78}" type="pres">
      <dgm:prSet presAssocID="{3D17C5D4-CDBC-4C13-97E3-10B9134107D3}" presName="compositeNode" presStyleCnt="0">
        <dgm:presLayoutVars>
          <dgm:bulletEnabled val="1"/>
        </dgm:presLayoutVars>
      </dgm:prSet>
      <dgm:spPr/>
    </dgm:pt>
    <dgm:pt modelId="{563D4B97-4934-4204-838E-132555CA7EBF}" type="pres">
      <dgm:prSet presAssocID="{3D17C5D4-CDBC-4C13-97E3-10B9134107D3}" presName="bgRect" presStyleLbl="alignNode1" presStyleIdx="2" presStyleCnt="3"/>
      <dgm:spPr/>
    </dgm:pt>
    <dgm:pt modelId="{4531B1EE-C160-416A-9DAF-C3C58C1FA6DC}" type="pres">
      <dgm:prSet presAssocID="{B4A85565-7A3D-4531-81AE-796437651DE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1C10CC1-C8D2-421C-B8C9-B06C729C4641}" type="pres">
      <dgm:prSet presAssocID="{3D17C5D4-CDBC-4C13-97E3-10B9134107D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6927A0D-1FE8-492A-BE26-2CB3D105C21D}" type="presOf" srcId="{F77F6BD3-CA4A-4C89-A7DC-9D44131CAA8C}" destId="{AA6C557F-6208-43B3-A539-027E3D80C1BB}" srcOrd="1" destOrd="0" presId="urn:microsoft.com/office/officeart/2016/7/layout/LinearBlockProcessNumbered"/>
    <dgm:cxn modelId="{E128B70E-7764-4F79-BBA7-B58DFBD31358}" type="presOf" srcId="{E9C8578F-C359-415A-9E44-462A92B83ED8}" destId="{5B6F3804-4ED8-4DDB-B49E-8086E8721A59}" srcOrd="0" destOrd="0" presId="urn:microsoft.com/office/officeart/2016/7/layout/LinearBlockProcessNumbered"/>
    <dgm:cxn modelId="{D0EC9D4E-A15C-47D0-8B4E-CF18666E6D90}" type="presOf" srcId="{FF65C78D-DAE7-4EFD-BB20-16BBB80D91EA}" destId="{73DA0337-13A8-4EC7-836F-6CB0E75979FE}" srcOrd="0" destOrd="0" presId="urn:microsoft.com/office/officeart/2016/7/layout/LinearBlockProcessNumbered"/>
    <dgm:cxn modelId="{AAAE5290-A3F6-4B22-8170-B2337822BA1B}" type="presOf" srcId="{A0728ADC-0254-496E-A47D-49A191490270}" destId="{563253EC-D22D-44A5-A2FA-EA35D13F338D}" srcOrd="1" destOrd="0" presId="urn:microsoft.com/office/officeart/2016/7/layout/LinearBlockProcessNumbered"/>
    <dgm:cxn modelId="{88F944A7-687E-4A52-ADAC-7F947178E15F}" srcId="{FF65C78D-DAE7-4EFD-BB20-16BBB80D91EA}" destId="{3D17C5D4-CDBC-4C13-97E3-10B9134107D3}" srcOrd="2" destOrd="0" parTransId="{33DFD6EE-4688-4F68-8244-4C5DC5F99AAB}" sibTransId="{B4A85565-7A3D-4531-81AE-796437651DE7}"/>
    <dgm:cxn modelId="{6DC19BBF-8F30-4412-8B0F-8E032421800C}" srcId="{FF65C78D-DAE7-4EFD-BB20-16BBB80D91EA}" destId="{A0728ADC-0254-496E-A47D-49A191490270}" srcOrd="1" destOrd="0" parTransId="{F65D8B79-9B67-430F-930E-B3289C459A0A}" sibTransId="{C14B4435-6356-4593-80C1-21BDE528D793}"/>
    <dgm:cxn modelId="{62F4A0C0-7593-461E-8C55-271CBAF0682C}" type="presOf" srcId="{F77F6BD3-CA4A-4C89-A7DC-9D44131CAA8C}" destId="{3FABBFED-0FC3-44A6-A433-E8CD2332E1E0}" srcOrd="0" destOrd="0" presId="urn:microsoft.com/office/officeart/2016/7/layout/LinearBlockProcessNumbered"/>
    <dgm:cxn modelId="{774808C1-07AC-45A8-84EA-974409B1BF6B}" type="presOf" srcId="{3D17C5D4-CDBC-4C13-97E3-10B9134107D3}" destId="{563D4B97-4934-4204-838E-132555CA7EBF}" srcOrd="0" destOrd="0" presId="urn:microsoft.com/office/officeart/2016/7/layout/LinearBlockProcessNumbered"/>
    <dgm:cxn modelId="{B907E8C4-161A-4D5C-A796-8454245FEE15}" srcId="{FF65C78D-DAE7-4EFD-BB20-16BBB80D91EA}" destId="{F77F6BD3-CA4A-4C89-A7DC-9D44131CAA8C}" srcOrd="0" destOrd="0" parTransId="{92749ED0-C1E1-448B-9F37-E722B2EE556E}" sibTransId="{E9C8578F-C359-415A-9E44-462A92B83ED8}"/>
    <dgm:cxn modelId="{DC2779C5-EA57-4C43-BDFF-A3DABF894EB5}" type="presOf" srcId="{A0728ADC-0254-496E-A47D-49A191490270}" destId="{38F8779D-17B5-48AB-88F3-C12BA5DA34E2}" srcOrd="0" destOrd="0" presId="urn:microsoft.com/office/officeart/2016/7/layout/LinearBlockProcessNumbered"/>
    <dgm:cxn modelId="{C72F59D0-A602-4F3F-8E59-548E4A4F4D32}" type="presOf" srcId="{C14B4435-6356-4593-80C1-21BDE528D793}" destId="{1859AFBC-F35B-4875-860A-B7A532334175}" srcOrd="0" destOrd="0" presId="urn:microsoft.com/office/officeart/2016/7/layout/LinearBlockProcessNumbered"/>
    <dgm:cxn modelId="{06A5A5F2-BDCF-4258-85DB-A3B3C5DE5C45}" type="presOf" srcId="{3D17C5D4-CDBC-4C13-97E3-10B9134107D3}" destId="{31C10CC1-C8D2-421C-B8C9-B06C729C4641}" srcOrd="1" destOrd="0" presId="urn:microsoft.com/office/officeart/2016/7/layout/LinearBlockProcessNumbered"/>
    <dgm:cxn modelId="{B1927FF4-D76C-4EEF-9B0C-BCBB67E84577}" type="presOf" srcId="{B4A85565-7A3D-4531-81AE-796437651DE7}" destId="{4531B1EE-C160-416A-9DAF-C3C58C1FA6DC}" srcOrd="0" destOrd="0" presId="urn:microsoft.com/office/officeart/2016/7/layout/LinearBlockProcessNumbered"/>
    <dgm:cxn modelId="{C0E321C6-CEFF-4CA2-B374-AE9F756DF453}" type="presParOf" srcId="{73DA0337-13A8-4EC7-836F-6CB0E75979FE}" destId="{DB617F55-B2D5-4FFD-B7E6-D53287EBBBD6}" srcOrd="0" destOrd="0" presId="urn:microsoft.com/office/officeart/2016/7/layout/LinearBlockProcessNumbered"/>
    <dgm:cxn modelId="{69E6658B-19C2-4E0C-9904-0AFB308617BA}" type="presParOf" srcId="{DB617F55-B2D5-4FFD-B7E6-D53287EBBBD6}" destId="{3FABBFED-0FC3-44A6-A433-E8CD2332E1E0}" srcOrd="0" destOrd="0" presId="urn:microsoft.com/office/officeart/2016/7/layout/LinearBlockProcessNumbered"/>
    <dgm:cxn modelId="{76E91F61-DDB8-4212-8FD1-2A66A32AAD05}" type="presParOf" srcId="{DB617F55-B2D5-4FFD-B7E6-D53287EBBBD6}" destId="{5B6F3804-4ED8-4DDB-B49E-8086E8721A59}" srcOrd="1" destOrd="0" presId="urn:microsoft.com/office/officeart/2016/7/layout/LinearBlockProcessNumbered"/>
    <dgm:cxn modelId="{2D7127B4-63EA-4D37-A4B6-8AB6DF42FC79}" type="presParOf" srcId="{DB617F55-B2D5-4FFD-B7E6-D53287EBBBD6}" destId="{AA6C557F-6208-43B3-A539-027E3D80C1BB}" srcOrd="2" destOrd="0" presId="urn:microsoft.com/office/officeart/2016/7/layout/LinearBlockProcessNumbered"/>
    <dgm:cxn modelId="{4EA994F1-3359-4677-AA7A-76C4FE9A5389}" type="presParOf" srcId="{73DA0337-13A8-4EC7-836F-6CB0E75979FE}" destId="{33B78B99-AE29-4F4C-BEDC-A23F2F27835F}" srcOrd="1" destOrd="0" presId="urn:microsoft.com/office/officeart/2016/7/layout/LinearBlockProcessNumbered"/>
    <dgm:cxn modelId="{7895F530-B908-4D00-A46E-76BAA3F4FFCA}" type="presParOf" srcId="{73DA0337-13A8-4EC7-836F-6CB0E75979FE}" destId="{90A3279B-86BF-4A23-A9FA-C4CBDDB21136}" srcOrd="2" destOrd="0" presId="urn:microsoft.com/office/officeart/2016/7/layout/LinearBlockProcessNumbered"/>
    <dgm:cxn modelId="{F147C68D-B249-4725-880D-B99251C1339B}" type="presParOf" srcId="{90A3279B-86BF-4A23-A9FA-C4CBDDB21136}" destId="{38F8779D-17B5-48AB-88F3-C12BA5DA34E2}" srcOrd="0" destOrd="0" presId="urn:microsoft.com/office/officeart/2016/7/layout/LinearBlockProcessNumbered"/>
    <dgm:cxn modelId="{E35402CF-6832-489C-B80E-D920EB028BAA}" type="presParOf" srcId="{90A3279B-86BF-4A23-A9FA-C4CBDDB21136}" destId="{1859AFBC-F35B-4875-860A-B7A532334175}" srcOrd="1" destOrd="0" presId="urn:microsoft.com/office/officeart/2016/7/layout/LinearBlockProcessNumbered"/>
    <dgm:cxn modelId="{CBF43988-2910-40B7-9E1E-6081D5348CAA}" type="presParOf" srcId="{90A3279B-86BF-4A23-A9FA-C4CBDDB21136}" destId="{563253EC-D22D-44A5-A2FA-EA35D13F338D}" srcOrd="2" destOrd="0" presId="urn:microsoft.com/office/officeart/2016/7/layout/LinearBlockProcessNumbered"/>
    <dgm:cxn modelId="{CB9844C4-413F-44B5-B43D-40303B577F5B}" type="presParOf" srcId="{73DA0337-13A8-4EC7-836F-6CB0E75979FE}" destId="{26E64D82-239F-4F00-8EA0-D14B34A61D5A}" srcOrd="3" destOrd="0" presId="urn:microsoft.com/office/officeart/2016/7/layout/LinearBlockProcessNumbered"/>
    <dgm:cxn modelId="{CFA97B90-F462-40EB-B7C3-1C6756F707DA}" type="presParOf" srcId="{73DA0337-13A8-4EC7-836F-6CB0E75979FE}" destId="{390243F8-20FF-4397-A4F9-F38E2D412A78}" srcOrd="4" destOrd="0" presId="urn:microsoft.com/office/officeart/2016/7/layout/LinearBlockProcessNumbered"/>
    <dgm:cxn modelId="{E0B346C1-44AA-4C75-9D3C-963AC4B5CEE8}" type="presParOf" srcId="{390243F8-20FF-4397-A4F9-F38E2D412A78}" destId="{563D4B97-4934-4204-838E-132555CA7EBF}" srcOrd="0" destOrd="0" presId="urn:microsoft.com/office/officeart/2016/7/layout/LinearBlockProcessNumbered"/>
    <dgm:cxn modelId="{5173634D-C8AB-4E8F-9366-6DC52004648C}" type="presParOf" srcId="{390243F8-20FF-4397-A4F9-F38E2D412A78}" destId="{4531B1EE-C160-416A-9DAF-C3C58C1FA6DC}" srcOrd="1" destOrd="0" presId="urn:microsoft.com/office/officeart/2016/7/layout/LinearBlockProcessNumbered"/>
    <dgm:cxn modelId="{A2CD5A8B-CA46-41B4-BB4B-9F5A9F2A6FB9}" type="presParOf" srcId="{390243F8-20FF-4397-A4F9-F38E2D412A78}" destId="{31C10CC1-C8D2-421C-B8C9-B06C729C46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B19FF-D86B-4F00-9F4D-8E445F41E46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43C4F4-E3D9-47D0-9CD3-B91BE1E400FF}">
      <dgm:prSet/>
      <dgm:spPr/>
      <dgm:t>
        <a:bodyPr/>
        <a:lstStyle/>
        <a:p>
          <a:r>
            <a:rPr lang="en-US"/>
            <a:t>Introduction of algorithm in Visual Narrator tool.</a:t>
          </a:r>
        </a:p>
      </dgm:t>
    </dgm:pt>
    <dgm:pt modelId="{06FC1D46-D5B4-4B33-BA46-1FE3D660A608}" type="parTrans" cxnId="{C692B58E-4CA0-43E0-8BB0-B143FD97CD1A}">
      <dgm:prSet/>
      <dgm:spPr/>
      <dgm:t>
        <a:bodyPr/>
        <a:lstStyle/>
        <a:p>
          <a:endParaRPr lang="en-US"/>
        </a:p>
      </dgm:t>
    </dgm:pt>
    <dgm:pt modelId="{449B13DF-325F-426D-89D0-42AA0D789A2E}" type="sibTrans" cxnId="{C692B58E-4CA0-43E0-8BB0-B143FD97CD1A}">
      <dgm:prSet/>
      <dgm:spPr/>
      <dgm:t>
        <a:bodyPr/>
        <a:lstStyle/>
        <a:p>
          <a:endParaRPr lang="en-US"/>
        </a:p>
      </dgm:t>
    </dgm:pt>
    <dgm:pt modelId="{76DD4EB7-55C7-4843-9EA5-36B18D2E49AE}">
      <dgm:prSet/>
      <dgm:spPr/>
      <dgm:t>
        <a:bodyPr/>
        <a:lstStyle/>
        <a:p>
          <a:r>
            <a:rPr lang="en-US"/>
            <a:t>Aim: Automatic derivation of conceptual models from user stories.</a:t>
          </a:r>
        </a:p>
      </dgm:t>
    </dgm:pt>
    <dgm:pt modelId="{FF7DB173-4F4E-4FA3-8930-6DF2543E84A1}" type="parTrans" cxnId="{023CFA2D-8B62-414B-B337-E911496916C1}">
      <dgm:prSet/>
      <dgm:spPr/>
      <dgm:t>
        <a:bodyPr/>
        <a:lstStyle/>
        <a:p>
          <a:endParaRPr lang="en-US"/>
        </a:p>
      </dgm:t>
    </dgm:pt>
    <dgm:pt modelId="{06A4A27B-847E-4330-8D07-F250EEF4F489}" type="sibTrans" cxnId="{023CFA2D-8B62-414B-B337-E911496916C1}">
      <dgm:prSet/>
      <dgm:spPr/>
      <dgm:t>
        <a:bodyPr/>
        <a:lstStyle/>
        <a:p>
          <a:endParaRPr lang="en-US"/>
        </a:p>
      </dgm:t>
    </dgm:pt>
    <dgm:pt modelId="{B20A79BE-519F-4419-97EC-33885403527B}">
      <dgm:prSet/>
      <dgm:spPr/>
      <dgm:t>
        <a:bodyPr/>
        <a:lstStyle/>
        <a:p>
          <a:r>
            <a:rPr lang="en-US"/>
            <a:t>Use of state-of-the-art heuristics for improved accuracy.</a:t>
          </a:r>
        </a:p>
      </dgm:t>
    </dgm:pt>
    <dgm:pt modelId="{18A9D17D-D37C-44EB-96C5-EE7BD2E93D95}" type="parTrans" cxnId="{3C35EF72-E722-4DD6-93BB-E1B0EC163E78}">
      <dgm:prSet/>
      <dgm:spPr/>
      <dgm:t>
        <a:bodyPr/>
        <a:lstStyle/>
        <a:p>
          <a:endParaRPr lang="en-US"/>
        </a:p>
      </dgm:t>
    </dgm:pt>
    <dgm:pt modelId="{DB3ECA96-BD57-4165-A090-CF295ECEC3BB}" type="sibTrans" cxnId="{3C35EF72-E722-4DD6-93BB-E1B0EC163E78}">
      <dgm:prSet/>
      <dgm:spPr/>
      <dgm:t>
        <a:bodyPr/>
        <a:lstStyle/>
        <a:p>
          <a:endParaRPr lang="en-US"/>
        </a:p>
      </dgm:t>
    </dgm:pt>
    <dgm:pt modelId="{0E63E4F4-0207-4F50-94D3-48629969322B}">
      <dgm:prSet/>
      <dgm:spPr/>
      <dgm:t>
        <a:bodyPr/>
        <a:lstStyle/>
        <a:p>
          <a:r>
            <a:rPr lang="en-US"/>
            <a:t>Representation of models as OWL ontologies.</a:t>
          </a:r>
        </a:p>
      </dgm:t>
    </dgm:pt>
    <dgm:pt modelId="{A1F9300C-9A35-4BBF-8C86-B54DFCD8C07A}" type="parTrans" cxnId="{2C1A78E4-0B6E-4B7F-B7B6-64F197B65825}">
      <dgm:prSet/>
      <dgm:spPr/>
      <dgm:t>
        <a:bodyPr/>
        <a:lstStyle/>
        <a:p>
          <a:endParaRPr lang="en-US"/>
        </a:p>
      </dgm:t>
    </dgm:pt>
    <dgm:pt modelId="{2544BBC7-F427-42C2-A9DB-D58834F4DC64}" type="sibTrans" cxnId="{2C1A78E4-0B6E-4B7F-B7B6-64F197B65825}">
      <dgm:prSet/>
      <dgm:spPr/>
      <dgm:t>
        <a:bodyPr/>
        <a:lstStyle/>
        <a:p>
          <a:endParaRPr lang="en-US"/>
        </a:p>
      </dgm:t>
    </dgm:pt>
    <dgm:pt modelId="{2A85F320-C137-4244-96ED-327BB54E7320}" type="pres">
      <dgm:prSet presAssocID="{199B19FF-D86B-4F00-9F4D-8E445F41E467}" presName="diagram" presStyleCnt="0">
        <dgm:presLayoutVars>
          <dgm:dir/>
          <dgm:resizeHandles val="exact"/>
        </dgm:presLayoutVars>
      </dgm:prSet>
      <dgm:spPr/>
    </dgm:pt>
    <dgm:pt modelId="{7AC20C2A-38E3-482E-BE07-81960A186B2D}" type="pres">
      <dgm:prSet presAssocID="{BD43C4F4-E3D9-47D0-9CD3-B91BE1E400FF}" presName="node" presStyleLbl="node1" presStyleIdx="0" presStyleCnt="4">
        <dgm:presLayoutVars>
          <dgm:bulletEnabled val="1"/>
        </dgm:presLayoutVars>
      </dgm:prSet>
      <dgm:spPr/>
    </dgm:pt>
    <dgm:pt modelId="{BBA7F815-848A-43E1-90FE-E1473CFE56A2}" type="pres">
      <dgm:prSet presAssocID="{449B13DF-325F-426D-89D0-42AA0D789A2E}" presName="sibTrans" presStyleLbl="sibTrans2D1" presStyleIdx="0" presStyleCnt="3"/>
      <dgm:spPr/>
    </dgm:pt>
    <dgm:pt modelId="{21AA3A8A-AD7D-4A19-B4DD-01E46948D15B}" type="pres">
      <dgm:prSet presAssocID="{449B13DF-325F-426D-89D0-42AA0D789A2E}" presName="connectorText" presStyleLbl="sibTrans2D1" presStyleIdx="0" presStyleCnt="3"/>
      <dgm:spPr/>
    </dgm:pt>
    <dgm:pt modelId="{8C104D65-5B9E-4363-945D-E2BFDA0C8B81}" type="pres">
      <dgm:prSet presAssocID="{76DD4EB7-55C7-4843-9EA5-36B18D2E49AE}" presName="node" presStyleLbl="node1" presStyleIdx="1" presStyleCnt="4">
        <dgm:presLayoutVars>
          <dgm:bulletEnabled val="1"/>
        </dgm:presLayoutVars>
      </dgm:prSet>
      <dgm:spPr/>
    </dgm:pt>
    <dgm:pt modelId="{DF47E5DE-AF04-4CF4-8C46-D39277AF0086}" type="pres">
      <dgm:prSet presAssocID="{06A4A27B-847E-4330-8D07-F250EEF4F489}" presName="sibTrans" presStyleLbl="sibTrans2D1" presStyleIdx="1" presStyleCnt="3"/>
      <dgm:spPr/>
    </dgm:pt>
    <dgm:pt modelId="{F088FC97-F5DC-4315-B78D-162FC04C7979}" type="pres">
      <dgm:prSet presAssocID="{06A4A27B-847E-4330-8D07-F250EEF4F489}" presName="connectorText" presStyleLbl="sibTrans2D1" presStyleIdx="1" presStyleCnt="3"/>
      <dgm:spPr/>
    </dgm:pt>
    <dgm:pt modelId="{A35724F8-F96A-4BC3-9603-4C68D5313A4D}" type="pres">
      <dgm:prSet presAssocID="{B20A79BE-519F-4419-97EC-33885403527B}" presName="node" presStyleLbl="node1" presStyleIdx="2" presStyleCnt="4">
        <dgm:presLayoutVars>
          <dgm:bulletEnabled val="1"/>
        </dgm:presLayoutVars>
      </dgm:prSet>
      <dgm:spPr/>
    </dgm:pt>
    <dgm:pt modelId="{41085BEC-8BAF-4060-9511-710B1016DB14}" type="pres">
      <dgm:prSet presAssocID="{DB3ECA96-BD57-4165-A090-CF295ECEC3BB}" presName="sibTrans" presStyleLbl="sibTrans2D1" presStyleIdx="2" presStyleCnt="3"/>
      <dgm:spPr/>
    </dgm:pt>
    <dgm:pt modelId="{B0DA235B-17D3-413A-97EB-70DD4D56029F}" type="pres">
      <dgm:prSet presAssocID="{DB3ECA96-BD57-4165-A090-CF295ECEC3BB}" presName="connectorText" presStyleLbl="sibTrans2D1" presStyleIdx="2" presStyleCnt="3"/>
      <dgm:spPr/>
    </dgm:pt>
    <dgm:pt modelId="{3EB5DB51-3F1F-4D37-8536-5E2E48B43A66}" type="pres">
      <dgm:prSet presAssocID="{0E63E4F4-0207-4F50-94D3-48629969322B}" presName="node" presStyleLbl="node1" presStyleIdx="3" presStyleCnt="4">
        <dgm:presLayoutVars>
          <dgm:bulletEnabled val="1"/>
        </dgm:presLayoutVars>
      </dgm:prSet>
      <dgm:spPr/>
    </dgm:pt>
  </dgm:ptLst>
  <dgm:cxnLst>
    <dgm:cxn modelId="{8FF65900-7957-4E11-AE03-7F7089F9F5F7}" type="presOf" srcId="{06A4A27B-847E-4330-8D07-F250EEF4F489}" destId="{DF47E5DE-AF04-4CF4-8C46-D39277AF0086}" srcOrd="0" destOrd="0" presId="urn:microsoft.com/office/officeart/2005/8/layout/process5"/>
    <dgm:cxn modelId="{0A61B30D-5BE6-48EC-8ECE-B90F82029C1C}" type="presOf" srcId="{DB3ECA96-BD57-4165-A090-CF295ECEC3BB}" destId="{41085BEC-8BAF-4060-9511-710B1016DB14}" srcOrd="0" destOrd="0" presId="urn:microsoft.com/office/officeart/2005/8/layout/process5"/>
    <dgm:cxn modelId="{023CFA2D-8B62-414B-B337-E911496916C1}" srcId="{199B19FF-D86B-4F00-9F4D-8E445F41E467}" destId="{76DD4EB7-55C7-4843-9EA5-36B18D2E49AE}" srcOrd="1" destOrd="0" parTransId="{FF7DB173-4F4E-4FA3-8930-6DF2543E84A1}" sibTransId="{06A4A27B-847E-4330-8D07-F250EEF4F489}"/>
    <dgm:cxn modelId="{FBE1D031-B65D-4AEE-AD49-F4B73D8869AF}" type="presOf" srcId="{449B13DF-325F-426D-89D0-42AA0D789A2E}" destId="{BBA7F815-848A-43E1-90FE-E1473CFE56A2}" srcOrd="0" destOrd="0" presId="urn:microsoft.com/office/officeart/2005/8/layout/process5"/>
    <dgm:cxn modelId="{EDE23633-1104-4E86-85F8-14FAF38E9D51}" type="presOf" srcId="{B20A79BE-519F-4419-97EC-33885403527B}" destId="{A35724F8-F96A-4BC3-9603-4C68D5313A4D}" srcOrd="0" destOrd="0" presId="urn:microsoft.com/office/officeart/2005/8/layout/process5"/>
    <dgm:cxn modelId="{08BA5D3B-5540-41F2-AA33-145CEF7EEE63}" type="presOf" srcId="{449B13DF-325F-426D-89D0-42AA0D789A2E}" destId="{21AA3A8A-AD7D-4A19-B4DD-01E46948D15B}" srcOrd="1" destOrd="0" presId="urn:microsoft.com/office/officeart/2005/8/layout/process5"/>
    <dgm:cxn modelId="{C2976E68-735A-4D6E-B71C-04B972FEF8FB}" type="presOf" srcId="{BD43C4F4-E3D9-47D0-9CD3-B91BE1E400FF}" destId="{7AC20C2A-38E3-482E-BE07-81960A186B2D}" srcOrd="0" destOrd="0" presId="urn:microsoft.com/office/officeart/2005/8/layout/process5"/>
    <dgm:cxn modelId="{22A4174B-034A-46A6-B14E-BD921920CF7D}" type="presOf" srcId="{DB3ECA96-BD57-4165-A090-CF295ECEC3BB}" destId="{B0DA235B-17D3-413A-97EB-70DD4D56029F}" srcOrd="1" destOrd="0" presId="urn:microsoft.com/office/officeart/2005/8/layout/process5"/>
    <dgm:cxn modelId="{3C35EF72-E722-4DD6-93BB-E1B0EC163E78}" srcId="{199B19FF-D86B-4F00-9F4D-8E445F41E467}" destId="{B20A79BE-519F-4419-97EC-33885403527B}" srcOrd="2" destOrd="0" parTransId="{18A9D17D-D37C-44EB-96C5-EE7BD2E93D95}" sibTransId="{DB3ECA96-BD57-4165-A090-CF295ECEC3BB}"/>
    <dgm:cxn modelId="{9D78AE8B-3DDC-4C89-B6D6-73529333A1AB}" type="presOf" srcId="{06A4A27B-847E-4330-8D07-F250EEF4F489}" destId="{F088FC97-F5DC-4315-B78D-162FC04C7979}" srcOrd="1" destOrd="0" presId="urn:microsoft.com/office/officeart/2005/8/layout/process5"/>
    <dgm:cxn modelId="{C692B58E-4CA0-43E0-8BB0-B143FD97CD1A}" srcId="{199B19FF-D86B-4F00-9F4D-8E445F41E467}" destId="{BD43C4F4-E3D9-47D0-9CD3-B91BE1E400FF}" srcOrd="0" destOrd="0" parTransId="{06FC1D46-D5B4-4B33-BA46-1FE3D660A608}" sibTransId="{449B13DF-325F-426D-89D0-42AA0D789A2E}"/>
    <dgm:cxn modelId="{B4CC72A7-B4FC-450E-9C6A-10CB8D47D6E1}" type="presOf" srcId="{0E63E4F4-0207-4F50-94D3-48629969322B}" destId="{3EB5DB51-3F1F-4D37-8536-5E2E48B43A66}" srcOrd="0" destOrd="0" presId="urn:microsoft.com/office/officeart/2005/8/layout/process5"/>
    <dgm:cxn modelId="{82C920DC-60CE-4D74-B0A4-0B534DC9AECC}" type="presOf" srcId="{199B19FF-D86B-4F00-9F4D-8E445F41E467}" destId="{2A85F320-C137-4244-96ED-327BB54E7320}" srcOrd="0" destOrd="0" presId="urn:microsoft.com/office/officeart/2005/8/layout/process5"/>
    <dgm:cxn modelId="{2C1A78E4-0B6E-4B7F-B7B6-64F197B65825}" srcId="{199B19FF-D86B-4F00-9F4D-8E445F41E467}" destId="{0E63E4F4-0207-4F50-94D3-48629969322B}" srcOrd="3" destOrd="0" parTransId="{A1F9300C-9A35-4BBF-8C86-B54DFCD8C07A}" sibTransId="{2544BBC7-F427-42C2-A9DB-D58834F4DC64}"/>
    <dgm:cxn modelId="{3C78C0F3-B024-45AD-9F46-A4FCE2EF5583}" type="presOf" srcId="{76DD4EB7-55C7-4843-9EA5-36B18D2E49AE}" destId="{8C104D65-5B9E-4363-945D-E2BFDA0C8B81}" srcOrd="0" destOrd="0" presId="urn:microsoft.com/office/officeart/2005/8/layout/process5"/>
    <dgm:cxn modelId="{F17CC2F4-2190-4BF9-A02C-EEEE1EFB717E}" type="presParOf" srcId="{2A85F320-C137-4244-96ED-327BB54E7320}" destId="{7AC20C2A-38E3-482E-BE07-81960A186B2D}" srcOrd="0" destOrd="0" presId="urn:microsoft.com/office/officeart/2005/8/layout/process5"/>
    <dgm:cxn modelId="{E25752BC-56AD-4366-8106-0E7F276507DB}" type="presParOf" srcId="{2A85F320-C137-4244-96ED-327BB54E7320}" destId="{BBA7F815-848A-43E1-90FE-E1473CFE56A2}" srcOrd="1" destOrd="0" presId="urn:microsoft.com/office/officeart/2005/8/layout/process5"/>
    <dgm:cxn modelId="{F6F3551B-D1C7-4A3A-B7BE-F1ACBC938F8C}" type="presParOf" srcId="{BBA7F815-848A-43E1-90FE-E1473CFE56A2}" destId="{21AA3A8A-AD7D-4A19-B4DD-01E46948D15B}" srcOrd="0" destOrd="0" presId="urn:microsoft.com/office/officeart/2005/8/layout/process5"/>
    <dgm:cxn modelId="{20108026-09DB-4959-A16F-68A89E07BAE1}" type="presParOf" srcId="{2A85F320-C137-4244-96ED-327BB54E7320}" destId="{8C104D65-5B9E-4363-945D-E2BFDA0C8B81}" srcOrd="2" destOrd="0" presId="urn:microsoft.com/office/officeart/2005/8/layout/process5"/>
    <dgm:cxn modelId="{D53D2ECB-204E-4C39-886D-F7F7678A0C04}" type="presParOf" srcId="{2A85F320-C137-4244-96ED-327BB54E7320}" destId="{DF47E5DE-AF04-4CF4-8C46-D39277AF0086}" srcOrd="3" destOrd="0" presId="urn:microsoft.com/office/officeart/2005/8/layout/process5"/>
    <dgm:cxn modelId="{BF9E7746-BC3C-4577-B0EE-6B4B4C6DE95F}" type="presParOf" srcId="{DF47E5DE-AF04-4CF4-8C46-D39277AF0086}" destId="{F088FC97-F5DC-4315-B78D-162FC04C7979}" srcOrd="0" destOrd="0" presId="urn:microsoft.com/office/officeart/2005/8/layout/process5"/>
    <dgm:cxn modelId="{CA2C9D72-D621-45E0-8D8C-46F0B39BFC4A}" type="presParOf" srcId="{2A85F320-C137-4244-96ED-327BB54E7320}" destId="{A35724F8-F96A-4BC3-9603-4C68D5313A4D}" srcOrd="4" destOrd="0" presId="urn:microsoft.com/office/officeart/2005/8/layout/process5"/>
    <dgm:cxn modelId="{580CB9B2-B371-46C7-A153-4E0F2D98B66B}" type="presParOf" srcId="{2A85F320-C137-4244-96ED-327BB54E7320}" destId="{41085BEC-8BAF-4060-9511-710B1016DB14}" srcOrd="5" destOrd="0" presId="urn:microsoft.com/office/officeart/2005/8/layout/process5"/>
    <dgm:cxn modelId="{2F21EFF5-B6F4-4A72-B5FD-BFF35C8DC571}" type="presParOf" srcId="{41085BEC-8BAF-4060-9511-710B1016DB14}" destId="{B0DA235B-17D3-413A-97EB-70DD4D56029F}" srcOrd="0" destOrd="0" presId="urn:microsoft.com/office/officeart/2005/8/layout/process5"/>
    <dgm:cxn modelId="{9D9B67BB-6CD2-4BDC-A38A-5814B2589223}" type="presParOf" srcId="{2A85F320-C137-4244-96ED-327BB54E7320}" destId="{3EB5DB51-3F1F-4D37-8536-5E2E48B43A6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19CC9B-EB4D-43F7-9E67-F343DB26676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085E1-BD75-43AE-97C5-225D722D67BA}">
      <dgm:prSet/>
      <dgm:spPr/>
      <dgm:t>
        <a:bodyPr/>
        <a:lstStyle/>
        <a:p>
          <a:r>
            <a:rPr lang="en-US"/>
            <a:t>Algorithm utilizes 23 NLP heuristics.</a:t>
          </a:r>
        </a:p>
      </dgm:t>
    </dgm:pt>
    <dgm:pt modelId="{09EAA372-591C-46CA-9AB6-EB48FFB88566}" type="parTrans" cxnId="{C8798347-5265-4F2C-8661-DDF3365CCD16}">
      <dgm:prSet/>
      <dgm:spPr/>
      <dgm:t>
        <a:bodyPr/>
        <a:lstStyle/>
        <a:p>
          <a:endParaRPr lang="en-US"/>
        </a:p>
      </dgm:t>
    </dgm:pt>
    <dgm:pt modelId="{AEF2901A-A7C4-4703-9B04-7D756BDDF154}" type="sibTrans" cxnId="{C8798347-5265-4F2C-8661-DDF3365CCD16}">
      <dgm:prSet/>
      <dgm:spPr/>
      <dgm:t>
        <a:bodyPr/>
        <a:lstStyle/>
        <a:p>
          <a:endParaRPr lang="en-US"/>
        </a:p>
      </dgm:t>
    </dgm:pt>
    <dgm:pt modelId="{8B574D1C-4B95-4AFF-8727-0CBE65CE677C}">
      <dgm:prSet/>
      <dgm:spPr/>
      <dgm:t>
        <a:bodyPr/>
        <a:lstStyle/>
        <a:p>
          <a:r>
            <a:rPr lang="en-US"/>
            <a:t>Classification: Concepts, non-hierarchical relationships, hierarchical relationships, attributes, and cardinality.</a:t>
          </a:r>
        </a:p>
      </dgm:t>
    </dgm:pt>
    <dgm:pt modelId="{6CFA4D22-5614-4957-BFAE-212C7F3883A7}" type="parTrans" cxnId="{49FD93F6-3014-4DDC-A6AE-02DD76E1E249}">
      <dgm:prSet/>
      <dgm:spPr/>
      <dgm:t>
        <a:bodyPr/>
        <a:lstStyle/>
        <a:p>
          <a:endParaRPr lang="en-US"/>
        </a:p>
      </dgm:t>
    </dgm:pt>
    <dgm:pt modelId="{3AA2B486-6B10-40CB-BD9E-6075DD5F8D4A}" type="sibTrans" cxnId="{49FD93F6-3014-4DDC-A6AE-02DD76E1E249}">
      <dgm:prSet/>
      <dgm:spPr/>
      <dgm:t>
        <a:bodyPr/>
        <a:lstStyle/>
        <a:p>
          <a:endParaRPr lang="en-US"/>
        </a:p>
      </dgm:t>
    </dgm:pt>
    <dgm:pt modelId="{E5737C98-922D-4EC6-8033-6D152ABED20A}">
      <dgm:prSet/>
      <dgm:spPr/>
      <dgm:t>
        <a:bodyPr/>
        <a:lstStyle/>
        <a:p>
          <a:r>
            <a:rPr lang="en-US"/>
            <a:t>Visual Narrator: Fully automated tool, minimal human intervention.</a:t>
          </a:r>
        </a:p>
      </dgm:t>
    </dgm:pt>
    <dgm:pt modelId="{73D6D4D1-3C1B-4E5E-92B1-033DF29C850A}" type="parTrans" cxnId="{A08D1D37-5D04-4A63-A75A-D51587586658}">
      <dgm:prSet/>
      <dgm:spPr/>
      <dgm:t>
        <a:bodyPr/>
        <a:lstStyle/>
        <a:p>
          <a:endParaRPr lang="en-US"/>
        </a:p>
      </dgm:t>
    </dgm:pt>
    <dgm:pt modelId="{07295405-78CD-4EB7-B0E5-7888EC4A2581}" type="sibTrans" cxnId="{A08D1D37-5D04-4A63-A75A-D51587586658}">
      <dgm:prSet/>
      <dgm:spPr/>
      <dgm:t>
        <a:bodyPr/>
        <a:lstStyle/>
        <a:p>
          <a:endParaRPr lang="en-US"/>
        </a:p>
      </dgm:t>
    </dgm:pt>
    <dgm:pt modelId="{92841184-1F4B-453E-BDC0-DC37DB940EDA}" type="pres">
      <dgm:prSet presAssocID="{D719CC9B-EB4D-43F7-9E67-F343DB266761}" presName="outerComposite" presStyleCnt="0">
        <dgm:presLayoutVars>
          <dgm:chMax val="5"/>
          <dgm:dir/>
          <dgm:resizeHandles val="exact"/>
        </dgm:presLayoutVars>
      </dgm:prSet>
      <dgm:spPr/>
    </dgm:pt>
    <dgm:pt modelId="{40F890E8-CA34-4BAB-8E65-26E8388DA48C}" type="pres">
      <dgm:prSet presAssocID="{D719CC9B-EB4D-43F7-9E67-F343DB266761}" presName="dummyMaxCanvas" presStyleCnt="0">
        <dgm:presLayoutVars/>
      </dgm:prSet>
      <dgm:spPr/>
    </dgm:pt>
    <dgm:pt modelId="{78F8C39C-3B67-48B7-BAE5-68686E723EA9}" type="pres">
      <dgm:prSet presAssocID="{D719CC9B-EB4D-43F7-9E67-F343DB266761}" presName="ThreeNodes_1" presStyleLbl="node1" presStyleIdx="0" presStyleCnt="3">
        <dgm:presLayoutVars>
          <dgm:bulletEnabled val="1"/>
        </dgm:presLayoutVars>
      </dgm:prSet>
      <dgm:spPr/>
    </dgm:pt>
    <dgm:pt modelId="{2382C003-2BF3-469F-A8D0-A13F2A03CE0C}" type="pres">
      <dgm:prSet presAssocID="{D719CC9B-EB4D-43F7-9E67-F343DB266761}" presName="ThreeNodes_2" presStyleLbl="node1" presStyleIdx="1" presStyleCnt="3">
        <dgm:presLayoutVars>
          <dgm:bulletEnabled val="1"/>
        </dgm:presLayoutVars>
      </dgm:prSet>
      <dgm:spPr/>
    </dgm:pt>
    <dgm:pt modelId="{4B5137CF-36B1-456C-A809-8C20B7BBF612}" type="pres">
      <dgm:prSet presAssocID="{D719CC9B-EB4D-43F7-9E67-F343DB266761}" presName="ThreeNodes_3" presStyleLbl="node1" presStyleIdx="2" presStyleCnt="3">
        <dgm:presLayoutVars>
          <dgm:bulletEnabled val="1"/>
        </dgm:presLayoutVars>
      </dgm:prSet>
      <dgm:spPr/>
    </dgm:pt>
    <dgm:pt modelId="{0BE59223-9227-4BBC-AC1D-2B6109ED7E64}" type="pres">
      <dgm:prSet presAssocID="{D719CC9B-EB4D-43F7-9E67-F343DB266761}" presName="ThreeConn_1-2" presStyleLbl="fgAccFollowNode1" presStyleIdx="0" presStyleCnt="2">
        <dgm:presLayoutVars>
          <dgm:bulletEnabled val="1"/>
        </dgm:presLayoutVars>
      </dgm:prSet>
      <dgm:spPr/>
    </dgm:pt>
    <dgm:pt modelId="{4F7ABDD0-5AF4-4CE7-8273-E672C70FA2C9}" type="pres">
      <dgm:prSet presAssocID="{D719CC9B-EB4D-43F7-9E67-F343DB266761}" presName="ThreeConn_2-3" presStyleLbl="fgAccFollowNode1" presStyleIdx="1" presStyleCnt="2">
        <dgm:presLayoutVars>
          <dgm:bulletEnabled val="1"/>
        </dgm:presLayoutVars>
      </dgm:prSet>
      <dgm:spPr/>
    </dgm:pt>
    <dgm:pt modelId="{1E1726DA-AFD5-4E35-91EE-917C494FDAD2}" type="pres">
      <dgm:prSet presAssocID="{D719CC9B-EB4D-43F7-9E67-F343DB266761}" presName="ThreeNodes_1_text" presStyleLbl="node1" presStyleIdx="2" presStyleCnt="3">
        <dgm:presLayoutVars>
          <dgm:bulletEnabled val="1"/>
        </dgm:presLayoutVars>
      </dgm:prSet>
      <dgm:spPr/>
    </dgm:pt>
    <dgm:pt modelId="{292800A2-06C6-48D6-8FA8-F97D4503C21E}" type="pres">
      <dgm:prSet presAssocID="{D719CC9B-EB4D-43F7-9E67-F343DB266761}" presName="ThreeNodes_2_text" presStyleLbl="node1" presStyleIdx="2" presStyleCnt="3">
        <dgm:presLayoutVars>
          <dgm:bulletEnabled val="1"/>
        </dgm:presLayoutVars>
      </dgm:prSet>
      <dgm:spPr/>
    </dgm:pt>
    <dgm:pt modelId="{AB3DC091-01A4-412D-9477-12C13E443A3E}" type="pres">
      <dgm:prSet presAssocID="{D719CC9B-EB4D-43F7-9E67-F343DB26676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ACB6421-F38A-4CB7-8AB4-768B239D2A87}" type="presOf" srcId="{E5737C98-922D-4EC6-8033-6D152ABED20A}" destId="{4B5137CF-36B1-456C-A809-8C20B7BBF612}" srcOrd="0" destOrd="0" presId="urn:microsoft.com/office/officeart/2005/8/layout/vProcess5"/>
    <dgm:cxn modelId="{A08D1D37-5D04-4A63-A75A-D51587586658}" srcId="{D719CC9B-EB4D-43F7-9E67-F343DB266761}" destId="{E5737C98-922D-4EC6-8033-6D152ABED20A}" srcOrd="2" destOrd="0" parTransId="{73D6D4D1-3C1B-4E5E-92B1-033DF29C850A}" sibTransId="{07295405-78CD-4EB7-B0E5-7888EC4A2581}"/>
    <dgm:cxn modelId="{00D81F39-D4FC-45DD-A6BF-64FFFFC15678}" type="presOf" srcId="{3AA2B486-6B10-40CB-BD9E-6075DD5F8D4A}" destId="{4F7ABDD0-5AF4-4CE7-8273-E672C70FA2C9}" srcOrd="0" destOrd="0" presId="urn:microsoft.com/office/officeart/2005/8/layout/vProcess5"/>
    <dgm:cxn modelId="{DBBB9D41-2214-4E8B-8068-6A322112CCCB}" type="presOf" srcId="{AEF2901A-A7C4-4703-9B04-7D756BDDF154}" destId="{0BE59223-9227-4BBC-AC1D-2B6109ED7E64}" srcOrd="0" destOrd="0" presId="urn:microsoft.com/office/officeart/2005/8/layout/vProcess5"/>
    <dgm:cxn modelId="{C8798347-5265-4F2C-8661-DDF3365CCD16}" srcId="{D719CC9B-EB4D-43F7-9E67-F343DB266761}" destId="{A38085E1-BD75-43AE-97C5-225D722D67BA}" srcOrd="0" destOrd="0" parTransId="{09EAA372-591C-46CA-9AB6-EB48FFB88566}" sibTransId="{AEF2901A-A7C4-4703-9B04-7D756BDDF154}"/>
    <dgm:cxn modelId="{0D0DF090-51C5-411C-811B-E4D8C2CDDCBC}" type="presOf" srcId="{A38085E1-BD75-43AE-97C5-225D722D67BA}" destId="{78F8C39C-3B67-48B7-BAE5-68686E723EA9}" srcOrd="0" destOrd="0" presId="urn:microsoft.com/office/officeart/2005/8/layout/vProcess5"/>
    <dgm:cxn modelId="{63877EA1-270F-4FCA-8FB7-B9BC23CF60DE}" type="presOf" srcId="{8B574D1C-4B95-4AFF-8727-0CBE65CE677C}" destId="{292800A2-06C6-48D6-8FA8-F97D4503C21E}" srcOrd="1" destOrd="0" presId="urn:microsoft.com/office/officeart/2005/8/layout/vProcess5"/>
    <dgm:cxn modelId="{348971A7-5A01-4A84-A918-11AED9B820EE}" type="presOf" srcId="{A38085E1-BD75-43AE-97C5-225D722D67BA}" destId="{1E1726DA-AFD5-4E35-91EE-917C494FDAD2}" srcOrd="1" destOrd="0" presId="urn:microsoft.com/office/officeart/2005/8/layout/vProcess5"/>
    <dgm:cxn modelId="{63E86AC3-5D04-4BF2-9AC5-B2F50DBBA93F}" type="presOf" srcId="{D719CC9B-EB4D-43F7-9E67-F343DB266761}" destId="{92841184-1F4B-453E-BDC0-DC37DB940EDA}" srcOrd="0" destOrd="0" presId="urn:microsoft.com/office/officeart/2005/8/layout/vProcess5"/>
    <dgm:cxn modelId="{FBF502CD-30BA-43A3-AD3B-992BE329B5D0}" type="presOf" srcId="{E5737C98-922D-4EC6-8033-6D152ABED20A}" destId="{AB3DC091-01A4-412D-9477-12C13E443A3E}" srcOrd="1" destOrd="0" presId="urn:microsoft.com/office/officeart/2005/8/layout/vProcess5"/>
    <dgm:cxn modelId="{5A1A7BE6-6C84-4685-8AC1-198660526308}" type="presOf" srcId="{8B574D1C-4B95-4AFF-8727-0CBE65CE677C}" destId="{2382C003-2BF3-469F-A8D0-A13F2A03CE0C}" srcOrd="0" destOrd="0" presId="urn:microsoft.com/office/officeart/2005/8/layout/vProcess5"/>
    <dgm:cxn modelId="{49FD93F6-3014-4DDC-A6AE-02DD76E1E249}" srcId="{D719CC9B-EB4D-43F7-9E67-F343DB266761}" destId="{8B574D1C-4B95-4AFF-8727-0CBE65CE677C}" srcOrd="1" destOrd="0" parTransId="{6CFA4D22-5614-4957-BFAE-212C7F3883A7}" sibTransId="{3AA2B486-6B10-40CB-BD9E-6075DD5F8D4A}"/>
    <dgm:cxn modelId="{06BD4909-7523-4E75-821A-4485310623CE}" type="presParOf" srcId="{92841184-1F4B-453E-BDC0-DC37DB940EDA}" destId="{40F890E8-CA34-4BAB-8E65-26E8388DA48C}" srcOrd="0" destOrd="0" presId="urn:microsoft.com/office/officeart/2005/8/layout/vProcess5"/>
    <dgm:cxn modelId="{C0519680-45D5-4044-805D-4FC6804BD5D7}" type="presParOf" srcId="{92841184-1F4B-453E-BDC0-DC37DB940EDA}" destId="{78F8C39C-3B67-48B7-BAE5-68686E723EA9}" srcOrd="1" destOrd="0" presId="urn:microsoft.com/office/officeart/2005/8/layout/vProcess5"/>
    <dgm:cxn modelId="{13EBEB96-1323-4DBA-9212-E4A51A19F083}" type="presParOf" srcId="{92841184-1F4B-453E-BDC0-DC37DB940EDA}" destId="{2382C003-2BF3-469F-A8D0-A13F2A03CE0C}" srcOrd="2" destOrd="0" presId="urn:microsoft.com/office/officeart/2005/8/layout/vProcess5"/>
    <dgm:cxn modelId="{9AAC6156-92F5-4EDF-9ADE-D7C1A96387D1}" type="presParOf" srcId="{92841184-1F4B-453E-BDC0-DC37DB940EDA}" destId="{4B5137CF-36B1-456C-A809-8C20B7BBF612}" srcOrd="3" destOrd="0" presId="urn:microsoft.com/office/officeart/2005/8/layout/vProcess5"/>
    <dgm:cxn modelId="{2CF54235-242D-4D3D-B59F-CB4DE5D06B39}" type="presParOf" srcId="{92841184-1F4B-453E-BDC0-DC37DB940EDA}" destId="{0BE59223-9227-4BBC-AC1D-2B6109ED7E64}" srcOrd="4" destOrd="0" presId="urn:microsoft.com/office/officeart/2005/8/layout/vProcess5"/>
    <dgm:cxn modelId="{E50E45A5-D2DA-4C68-92D1-2F9C7C97C22A}" type="presParOf" srcId="{92841184-1F4B-453E-BDC0-DC37DB940EDA}" destId="{4F7ABDD0-5AF4-4CE7-8273-E672C70FA2C9}" srcOrd="5" destOrd="0" presId="urn:microsoft.com/office/officeart/2005/8/layout/vProcess5"/>
    <dgm:cxn modelId="{1871B2D7-7C9E-4466-96A7-88F929DE1B30}" type="presParOf" srcId="{92841184-1F4B-453E-BDC0-DC37DB940EDA}" destId="{1E1726DA-AFD5-4E35-91EE-917C494FDAD2}" srcOrd="6" destOrd="0" presId="urn:microsoft.com/office/officeart/2005/8/layout/vProcess5"/>
    <dgm:cxn modelId="{364E2BCF-78BC-430D-A500-42D5DBEB2D0E}" type="presParOf" srcId="{92841184-1F4B-453E-BDC0-DC37DB940EDA}" destId="{292800A2-06C6-48D6-8FA8-F97D4503C21E}" srcOrd="7" destOrd="0" presId="urn:microsoft.com/office/officeart/2005/8/layout/vProcess5"/>
    <dgm:cxn modelId="{F7B2FFE1-6A2A-44F1-AD08-6C1A79653BE5}" type="presParOf" srcId="{92841184-1F4B-453E-BDC0-DC37DB940EDA}" destId="{AB3DC091-01A4-412D-9477-12C13E443A3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17ACEE-177B-48EB-8053-268BDF25A2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1EA797-D2DF-4F0D-B312-4C02B4B714EE}">
      <dgm:prSet/>
      <dgm:spPr/>
      <dgm:t>
        <a:bodyPr/>
        <a:lstStyle/>
        <a:p>
          <a:r>
            <a:rPr lang="en-US"/>
            <a:t>Promising precision and recall results (80-92%) from case studies.</a:t>
          </a:r>
        </a:p>
      </dgm:t>
    </dgm:pt>
    <dgm:pt modelId="{AF3729B3-8967-4731-9100-FE3516E884F5}" type="parTrans" cxnId="{F4B22F68-C7A3-488F-AF7B-0723E9208066}">
      <dgm:prSet/>
      <dgm:spPr/>
      <dgm:t>
        <a:bodyPr/>
        <a:lstStyle/>
        <a:p>
          <a:endParaRPr lang="en-US"/>
        </a:p>
      </dgm:t>
    </dgm:pt>
    <dgm:pt modelId="{DE339C04-BFAF-4043-A756-625EF2D9661F}" type="sibTrans" cxnId="{F4B22F68-C7A3-488F-AF7B-0723E9208066}">
      <dgm:prSet/>
      <dgm:spPr/>
      <dgm:t>
        <a:bodyPr/>
        <a:lstStyle/>
        <a:p>
          <a:endParaRPr lang="en-US"/>
        </a:p>
      </dgm:t>
    </dgm:pt>
    <dgm:pt modelId="{6129DB95-AB5B-4C40-A8BB-F8A293CAC222}">
      <dgm:prSet/>
      <dgm:spPr/>
      <dgm:t>
        <a:bodyPr/>
        <a:lstStyle/>
        <a:p>
          <a:r>
            <a:rPr lang="en-US"/>
            <a:t>Generated models perceived as useful for communication and discussion.</a:t>
          </a:r>
        </a:p>
      </dgm:t>
    </dgm:pt>
    <dgm:pt modelId="{C5C599A9-F9E8-4104-B55F-F96A099A7AC5}" type="parTrans" cxnId="{87AD03BB-834B-4740-B35A-8316F8262949}">
      <dgm:prSet/>
      <dgm:spPr/>
      <dgm:t>
        <a:bodyPr/>
        <a:lstStyle/>
        <a:p>
          <a:endParaRPr lang="en-US"/>
        </a:p>
      </dgm:t>
    </dgm:pt>
    <dgm:pt modelId="{1A73EBFC-657C-4EA2-9FAD-C801BCA70AC1}" type="sibTrans" cxnId="{87AD03BB-834B-4740-B35A-8316F8262949}">
      <dgm:prSet/>
      <dgm:spPr/>
      <dgm:t>
        <a:bodyPr/>
        <a:lstStyle/>
        <a:p>
          <a:endParaRPr lang="en-US"/>
        </a:p>
      </dgm:t>
    </dgm:pt>
    <dgm:pt modelId="{A972138F-4266-4F6F-A58A-0C3D73F4F8D9}">
      <dgm:prSet/>
      <dgm:spPr/>
      <dgm:t>
        <a:bodyPr/>
        <a:lstStyle/>
        <a:p>
          <a:r>
            <a:rPr lang="en-US"/>
            <a:t>Emphasis on applicability for team members unfamiliar with the project.</a:t>
          </a:r>
        </a:p>
      </dgm:t>
    </dgm:pt>
    <dgm:pt modelId="{8D858C4E-9082-4B66-93E1-3ED66D1A8C84}" type="parTrans" cxnId="{4B5AAD1C-60CC-4B0C-B608-53DDF947A741}">
      <dgm:prSet/>
      <dgm:spPr/>
      <dgm:t>
        <a:bodyPr/>
        <a:lstStyle/>
        <a:p>
          <a:endParaRPr lang="en-US"/>
        </a:p>
      </dgm:t>
    </dgm:pt>
    <dgm:pt modelId="{7E8CB5E9-7CB3-41BF-8EB8-9DBD3EEB7F92}" type="sibTrans" cxnId="{4B5AAD1C-60CC-4B0C-B608-53DDF947A741}">
      <dgm:prSet/>
      <dgm:spPr/>
      <dgm:t>
        <a:bodyPr/>
        <a:lstStyle/>
        <a:p>
          <a:endParaRPr lang="en-US"/>
        </a:p>
      </dgm:t>
    </dgm:pt>
    <dgm:pt modelId="{576F6643-08AA-4935-AD72-415914E24DD7}" type="pres">
      <dgm:prSet presAssocID="{E917ACEE-177B-48EB-8053-268BDF25A228}" presName="linear" presStyleCnt="0">
        <dgm:presLayoutVars>
          <dgm:animLvl val="lvl"/>
          <dgm:resizeHandles val="exact"/>
        </dgm:presLayoutVars>
      </dgm:prSet>
      <dgm:spPr/>
    </dgm:pt>
    <dgm:pt modelId="{0976A1C8-7FB3-4DDD-BBB1-9143DE6E87DA}" type="pres">
      <dgm:prSet presAssocID="{241EA797-D2DF-4F0D-B312-4C02B4B714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57FF2E-015F-45CE-A51E-DDA1840F067C}" type="pres">
      <dgm:prSet presAssocID="{DE339C04-BFAF-4043-A756-625EF2D9661F}" presName="spacer" presStyleCnt="0"/>
      <dgm:spPr/>
    </dgm:pt>
    <dgm:pt modelId="{82CA1DA2-8BBF-401F-AF41-900872EA692E}" type="pres">
      <dgm:prSet presAssocID="{6129DB95-AB5B-4C40-A8BB-F8A293CAC2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152BF5-41D7-4246-B6FB-EDCB6FFEFC5F}" type="pres">
      <dgm:prSet presAssocID="{1A73EBFC-657C-4EA2-9FAD-C801BCA70AC1}" presName="spacer" presStyleCnt="0"/>
      <dgm:spPr/>
    </dgm:pt>
    <dgm:pt modelId="{2AE8DC50-7807-45A2-9276-B012F1FC2FDB}" type="pres">
      <dgm:prSet presAssocID="{A972138F-4266-4F6F-A58A-0C3D73F4F8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B5AAD1C-60CC-4B0C-B608-53DDF947A741}" srcId="{E917ACEE-177B-48EB-8053-268BDF25A228}" destId="{A972138F-4266-4F6F-A58A-0C3D73F4F8D9}" srcOrd="2" destOrd="0" parTransId="{8D858C4E-9082-4B66-93E1-3ED66D1A8C84}" sibTransId="{7E8CB5E9-7CB3-41BF-8EB8-9DBD3EEB7F92}"/>
    <dgm:cxn modelId="{05F22635-1DF3-4EB5-AE2C-9812C27FAC8D}" type="presOf" srcId="{E917ACEE-177B-48EB-8053-268BDF25A228}" destId="{576F6643-08AA-4935-AD72-415914E24DD7}" srcOrd="0" destOrd="0" presId="urn:microsoft.com/office/officeart/2005/8/layout/vList2"/>
    <dgm:cxn modelId="{F4B22F68-C7A3-488F-AF7B-0723E9208066}" srcId="{E917ACEE-177B-48EB-8053-268BDF25A228}" destId="{241EA797-D2DF-4F0D-B312-4C02B4B714EE}" srcOrd="0" destOrd="0" parTransId="{AF3729B3-8967-4731-9100-FE3516E884F5}" sibTransId="{DE339C04-BFAF-4043-A756-625EF2D9661F}"/>
    <dgm:cxn modelId="{1015BFA8-CADA-4672-83B4-BDA6EC49D307}" type="presOf" srcId="{241EA797-D2DF-4F0D-B312-4C02B4B714EE}" destId="{0976A1C8-7FB3-4DDD-BBB1-9143DE6E87DA}" srcOrd="0" destOrd="0" presId="urn:microsoft.com/office/officeart/2005/8/layout/vList2"/>
    <dgm:cxn modelId="{87AD03BB-834B-4740-B35A-8316F8262949}" srcId="{E917ACEE-177B-48EB-8053-268BDF25A228}" destId="{6129DB95-AB5B-4C40-A8BB-F8A293CAC222}" srcOrd="1" destOrd="0" parTransId="{C5C599A9-F9E8-4104-B55F-F96A099A7AC5}" sibTransId="{1A73EBFC-657C-4EA2-9FAD-C801BCA70AC1}"/>
    <dgm:cxn modelId="{353F74C9-BAD0-41F9-AB8F-DB2D5EB710B8}" type="presOf" srcId="{A972138F-4266-4F6F-A58A-0C3D73F4F8D9}" destId="{2AE8DC50-7807-45A2-9276-B012F1FC2FDB}" srcOrd="0" destOrd="0" presId="urn:microsoft.com/office/officeart/2005/8/layout/vList2"/>
    <dgm:cxn modelId="{54926EF2-6B19-4CA9-830F-06B815B0C710}" type="presOf" srcId="{6129DB95-AB5B-4C40-A8BB-F8A293CAC222}" destId="{82CA1DA2-8BBF-401F-AF41-900872EA692E}" srcOrd="0" destOrd="0" presId="urn:microsoft.com/office/officeart/2005/8/layout/vList2"/>
    <dgm:cxn modelId="{E20C6109-21DF-42E3-972D-625105EB1DC9}" type="presParOf" srcId="{576F6643-08AA-4935-AD72-415914E24DD7}" destId="{0976A1C8-7FB3-4DDD-BBB1-9143DE6E87DA}" srcOrd="0" destOrd="0" presId="urn:microsoft.com/office/officeart/2005/8/layout/vList2"/>
    <dgm:cxn modelId="{42636B5C-13E1-4C5A-860C-858D3CA5E9E6}" type="presParOf" srcId="{576F6643-08AA-4935-AD72-415914E24DD7}" destId="{0157FF2E-015F-45CE-A51E-DDA1840F067C}" srcOrd="1" destOrd="0" presId="urn:microsoft.com/office/officeart/2005/8/layout/vList2"/>
    <dgm:cxn modelId="{1AA39F4F-A0DB-4545-AFF0-55A2498C1696}" type="presParOf" srcId="{576F6643-08AA-4935-AD72-415914E24DD7}" destId="{82CA1DA2-8BBF-401F-AF41-900872EA692E}" srcOrd="2" destOrd="0" presId="urn:microsoft.com/office/officeart/2005/8/layout/vList2"/>
    <dgm:cxn modelId="{4299ECA6-84C6-4A4E-9DB2-8A8F3E0070E3}" type="presParOf" srcId="{576F6643-08AA-4935-AD72-415914E24DD7}" destId="{D4152BF5-41D7-4246-B6FB-EDCB6FFEFC5F}" srcOrd="3" destOrd="0" presId="urn:microsoft.com/office/officeart/2005/8/layout/vList2"/>
    <dgm:cxn modelId="{54A65E9D-D1EA-4557-9422-996B2264F9F5}" type="presParOf" srcId="{576F6643-08AA-4935-AD72-415914E24DD7}" destId="{2AE8DC50-7807-45A2-9276-B012F1FC2F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2EC0A-959D-4D5B-863B-AFBB2EDF74A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178068-DE30-4A1A-B36B-D87794BA6AED}">
      <dgm:prSet/>
      <dgm:spPr/>
      <dgm:t>
        <a:bodyPr/>
        <a:lstStyle/>
        <a:p>
          <a:r>
            <a:rPr lang="en-US"/>
            <a:t>Acknowledgment of challenges with certain heuristics affecting accuracy.</a:t>
          </a:r>
        </a:p>
      </dgm:t>
    </dgm:pt>
    <dgm:pt modelId="{BE2852B7-D19E-4546-8686-DB7A40EBF05D}" type="parTrans" cxnId="{B935D22E-A1CB-45B1-BE0F-A07B0FE5D331}">
      <dgm:prSet/>
      <dgm:spPr/>
      <dgm:t>
        <a:bodyPr/>
        <a:lstStyle/>
        <a:p>
          <a:endParaRPr lang="en-US"/>
        </a:p>
      </dgm:t>
    </dgm:pt>
    <dgm:pt modelId="{206F2F6F-52DA-4F26-A160-8F63BEEA05F3}" type="sibTrans" cxnId="{B935D22E-A1CB-45B1-BE0F-A07B0FE5D331}">
      <dgm:prSet/>
      <dgm:spPr/>
      <dgm:t>
        <a:bodyPr/>
        <a:lstStyle/>
        <a:p>
          <a:endParaRPr lang="en-US"/>
        </a:p>
      </dgm:t>
    </dgm:pt>
    <dgm:pt modelId="{176F5592-B43D-48F4-A828-6290E0618F2C}">
      <dgm:prSet/>
      <dgm:spPr/>
      <dgm:t>
        <a:bodyPr/>
        <a:lstStyle/>
        <a:p>
          <a:r>
            <a:rPr lang="en-US"/>
            <a:t>Limited discussion on scalability and adaptability of Visual Narrator tool.</a:t>
          </a:r>
        </a:p>
      </dgm:t>
    </dgm:pt>
    <dgm:pt modelId="{7FA18442-B73D-4D0E-8986-B2B3979FDF8B}" type="parTrans" cxnId="{27E320E2-1029-43A5-92AA-F0C6AB5E8F12}">
      <dgm:prSet/>
      <dgm:spPr/>
      <dgm:t>
        <a:bodyPr/>
        <a:lstStyle/>
        <a:p>
          <a:endParaRPr lang="en-US"/>
        </a:p>
      </dgm:t>
    </dgm:pt>
    <dgm:pt modelId="{5F3DC445-6AC7-43E9-B585-DB5E5A82426E}" type="sibTrans" cxnId="{27E320E2-1029-43A5-92AA-F0C6AB5E8F12}">
      <dgm:prSet/>
      <dgm:spPr/>
      <dgm:t>
        <a:bodyPr/>
        <a:lstStyle/>
        <a:p>
          <a:endParaRPr lang="en-US"/>
        </a:p>
      </dgm:t>
    </dgm:pt>
    <dgm:pt modelId="{EAFC49F6-5AC9-42F9-8B19-44E4D2347F15}" type="pres">
      <dgm:prSet presAssocID="{12E2EC0A-959D-4D5B-863B-AFBB2EDF74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2BA4DB-2670-4ED6-A806-C80490133FA3}" type="pres">
      <dgm:prSet presAssocID="{1D178068-DE30-4A1A-B36B-D87794BA6AED}" presName="hierRoot1" presStyleCnt="0"/>
      <dgm:spPr/>
    </dgm:pt>
    <dgm:pt modelId="{5F4D7F94-B619-446D-8374-45241F7F293B}" type="pres">
      <dgm:prSet presAssocID="{1D178068-DE30-4A1A-B36B-D87794BA6AED}" presName="composite" presStyleCnt="0"/>
      <dgm:spPr/>
    </dgm:pt>
    <dgm:pt modelId="{9F647B7A-9240-4511-889D-12B81246662B}" type="pres">
      <dgm:prSet presAssocID="{1D178068-DE30-4A1A-B36B-D87794BA6AED}" presName="background" presStyleLbl="node0" presStyleIdx="0" presStyleCnt="2"/>
      <dgm:spPr/>
    </dgm:pt>
    <dgm:pt modelId="{743CC8B8-D9FD-4B74-868B-6279BE6D2D07}" type="pres">
      <dgm:prSet presAssocID="{1D178068-DE30-4A1A-B36B-D87794BA6AED}" presName="text" presStyleLbl="fgAcc0" presStyleIdx="0" presStyleCnt="2">
        <dgm:presLayoutVars>
          <dgm:chPref val="3"/>
        </dgm:presLayoutVars>
      </dgm:prSet>
      <dgm:spPr/>
    </dgm:pt>
    <dgm:pt modelId="{CAD249D7-EF5B-45EF-A34B-D33A25979A5F}" type="pres">
      <dgm:prSet presAssocID="{1D178068-DE30-4A1A-B36B-D87794BA6AED}" presName="hierChild2" presStyleCnt="0"/>
      <dgm:spPr/>
    </dgm:pt>
    <dgm:pt modelId="{C873B76A-3E4F-45B9-9033-5811A50366EA}" type="pres">
      <dgm:prSet presAssocID="{176F5592-B43D-48F4-A828-6290E0618F2C}" presName="hierRoot1" presStyleCnt="0"/>
      <dgm:spPr/>
    </dgm:pt>
    <dgm:pt modelId="{8DBE40C3-7659-4A91-8B7B-C08E7447A03D}" type="pres">
      <dgm:prSet presAssocID="{176F5592-B43D-48F4-A828-6290E0618F2C}" presName="composite" presStyleCnt="0"/>
      <dgm:spPr/>
    </dgm:pt>
    <dgm:pt modelId="{1944B47F-C4BC-4842-BB8D-A543C0BB3818}" type="pres">
      <dgm:prSet presAssocID="{176F5592-B43D-48F4-A828-6290E0618F2C}" presName="background" presStyleLbl="node0" presStyleIdx="1" presStyleCnt="2"/>
      <dgm:spPr/>
    </dgm:pt>
    <dgm:pt modelId="{081CC4FF-0AB7-4A92-8419-61620097FA25}" type="pres">
      <dgm:prSet presAssocID="{176F5592-B43D-48F4-A828-6290E0618F2C}" presName="text" presStyleLbl="fgAcc0" presStyleIdx="1" presStyleCnt="2">
        <dgm:presLayoutVars>
          <dgm:chPref val="3"/>
        </dgm:presLayoutVars>
      </dgm:prSet>
      <dgm:spPr/>
    </dgm:pt>
    <dgm:pt modelId="{71C893DF-D54E-483C-847C-439B78E25011}" type="pres">
      <dgm:prSet presAssocID="{176F5592-B43D-48F4-A828-6290E0618F2C}" presName="hierChild2" presStyleCnt="0"/>
      <dgm:spPr/>
    </dgm:pt>
  </dgm:ptLst>
  <dgm:cxnLst>
    <dgm:cxn modelId="{B935D22E-A1CB-45B1-BE0F-A07B0FE5D331}" srcId="{12E2EC0A-959D-4D5B-863B-AFBB2EDF74A4}" destId="{1D178068-DE30-4A1A-B36B-D87794BA6AED}" srcOrd="0" destOrd="0" parTransId="{BE2852B7-D19E-4546-8686-DB7A40EBF05D}" sibTransId="{206F2F6F-52DA-4F26-A160-8F63BEEA05F3}"/>
    <dgm:cxn modelId="{1C1E5B30-CFB6-4C9E-A4BF-23A2F1B46C42}" type="presOf" srcId="{1D178068-DE30-4A1A-B36B-D87794BA6AED}" destId="{743CC8B8-D9FD-4B74-868B-6279BE6D2D07}" srcOrd="0" destOrd="0" presId="urn:microsoft.com/office/officeart/2005/8/layout/hierarchy1"/>
    <dgm:cxn modelId="{3481E666-1856-4552-858B-4DE263AD0879}" type="presOf" srcId="{12E2EC0A-959D-4D5B-863B-AFBB2EDF74A4}" destId="{EAFC49F6-5AC9-42F9-8B19-44E4D2347F15}" srcOrd="0" destOrd="0" presId="urn:microsoft.com/office/officeart/2005/8/layout/hierarchy1"/>
    <dgm:cxn modelId="{748E9282-EFB3-4B66-9B9A-BAA75F2D3363}" type="presOf" srcId="{176F5592-B43D-48F4-A828-6290E0618F2C}" destId="{081CC4FF-0AB7-4A92-8419-61620097FA25}" srcOrd="0" destOrd="0" presId="urn:microsoft.com/office/officeart/2005/8/layout/hierarchy1"/>
    <dgm:cxn modelId="{27E320E2-1029-43A5-92AA-F0C6AB5E8F12}" srcId="{12E2EC0A-959D-4D5B-863B-AFBB2EDF74A4}" destId="{176F5592-B43D-48F4-A828-6290E0618F2C}" srcOrd="1" destOrd="0" parTransId="{7FA18442-B73D-4D0E-8986-B2B3979FDF8B}" sibTransId="{5F3DC445-6AC7-43E9-B585-DB5E5A82426E}"/>
    <dgm:cxn modelId="{852EFACF-5AA2-402A-AB61-A31F24A53CC4}" type="presParOf" srcId="{EAFC49F6-5AC9-42F9-8B19-44E4D2347F15}" destId="{EA2BA4DB-2670-4ED6-A806-C80490133FA3}" srcOrd="0" destOrd="0" presId="urn:microsoft.com/office/officeart/2005/8/layout/hierarchy1"/>
    <dgm:cxn modelId="{3736174C-4E43-42B9-BAC7-A0656E245DBB}" type="presParOf" srcId="{EA2BA4DB-2670-4ED6-A806-C80490133FA3}" destId="{5F4D7F94-B619-446D-8374-45241F7F293B}" srcOrd="0" destOrd="0" presId="urn:microsoft.com/office/officeart/2005/8/layout/hierarchy1"/>
    <dgm:cxn modelId="{40FCC4E9-5E13-4259-A4EB-B1094E887C57}" type="presParOf" srcId="{5F4D7F94-B619-446D-8374-45241F7F293B}" destId="{9F647B7A-9240-4511-889D-12B81246662B}" srcOrd="0" destOrd="0" presId="urn:microsoft.com/office/officeart/2005/8/layout/hierarchy1"/>
    <dgm:cxn modelId="{533525BC-5E3B-4669-A060-246A4340679F}" type="presParOf" srcId="{5F4D7F94-B619-446D-8374-45241F7F293B}" destId="{743CC8B8-D9FD-4B74-868B-6279BE6D2D07}" srcOrd="1" destOrd="0" presId="urn:microsoft.com/office/officeart/2005/8/layout/hierarchy1"/>
    <dgm:cxn modelId="{6D44B426-C5DA-4E8F-8526-65CCA6F9E6D7}" type="presParOf" srcId="{EA2BA4DB-2670-4ED6-A806-C80490133FA3}" destId="{CAD249D7-EF5B-45EF-A34B-D33A25979A5F}" srcOrd="1" destOrd="0" presId="urn:microsoft.com/office/officeart/2005/8/layout/hierarchy1"/>
    <dgm:cxn modelId="{9ADA54A7-4FEE-4953-890F-E1999D187692}" type="presParOf" srcId="{EAFC49F6-5AC9-42F9-8B19-44E4D2347F15}" destId="{C873B76A-3E4F-45B9-9033-5811A50366EA}" srcOrd="1" destOrd="0" presId="urn:microsoft.com/office/officeart/2005/8/layout/hierarchy1"/>
    <dgm:cxn modelId="{5E0BB874-EFAA-4BEC-897F-1CD0053D0F46}" type="presParOf" srcId="{C873B76A-3E4F-45B9-9033-5811A50366EA}" destId="{8DBE40C3-7659-4A91-8B7B-C08E7447A03D}" srcOrd="0" destOrd="0" presId="urn:microsoft.com/office/officeart/2005/8/layout/hierarchy1"/>
    <dgm:cxn modelId="{053C9EA5-E40C-41F9-86AA-052D652CE017}" type="presParOf" srcId="{8DBE40C3-7659-4A91-8B7B-C08E7447A03D}" destId="{1944B47F-C4BC-4842-BB8D-A543C0BB3818}" srcOrd="0" destOrd="0" presId="urn:microsoft.com/office/officeart/2005/8/layout/hierarchy1"/>
    <dgm:cxn modelId="{9B6AB4D3-796A-4071-828A-8EDCCB1C0157}" type="presParOf" srcId="{8DBE40C3-7659-4A91-8B7B-C08E7447A03D}" destId="{081CC4FF-0AB7-4A92-8419-61620097FA25}" srcOrd="1" destOrd="0" presId="urn:microsoft.com/office/officeart/2005/8/layout/hierarchy1"/>
    <dgm:cxn modelId="{84CC9115-CBEE-4A76-8AD4-D88F1D276C22}" type="presParOf" srcId="{C873B76A-3E4F-45B9-9033-5811A50366EA}" destId="{71C893DF-D54E-483C-847C-439B78E250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29D7E-753A-49A1-BC48-573E5401ACB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A295E3-61F5-4A40-B9F6-A158FE4CB019}">
      <dgm:prSet/>
      <dgm:spPr/>
      <dgm:t>
        <a:bodyPr/>
        <a:lstStyle/>
        <a:p>
          <a:r>
            <a:rPr lang="en-US"/>
            <a:t>Scalability concerns for larger and more complex user stories.</a:t>
          </a:r>
        </a:p>
      </dgm:t>
    </dgm:pt>
    <dgm:pt modelId="{5EDD5DE5-9139-49A8-8193-851ACFBD7C7A}" type="parTrans" cxnId="{A4C13FC9-9064-4D29-9F7F-F9254E977828}">
      <dgm:prSet/>
      <dgm:spPr/>
      <dgm:t>
        <a:bodyPr/>
        <a:lstStyle/>
        <a:p>
          <a:endParaRPr lang="en-US"/>
        </a:p>
      </dgm:t>
    </dgm:pt>
    <dgm:pt modelId="{60CB2963-CB67-4BF2-AB7E-5664EB50BFB3}" type="sibTrans" cxnId="{A4C13FC9-9064-4D29-9F7F-F9254E977828}">
      <dgm:prSet/>
      <dgm:spPr/>
      <dgm:t>
        <a:bodyPr/>
        <a:lstStyle/>
        <a:p>
          <a:endParaRPr lang="en-US"/>
        </a:p>
      </dgm:t>
    </dgm:pt>
    <dgm:pt modelId="{4A7BF3A3-832F-4310-BB25-E93937BEC928}">
      <dgm:prSet/>
      <dgm:spPr/>
      <dgm:t>
        <a:bodyPr/>
        <a:lstStyle/>
        <a:p>
          <a:r>
            <a:rPr lang="en-US"/>
            <a:t>Adaptability of Visual Narrator to different NL notations not extensively discussed.</a:t>
          </a:r>
        </a:p>
      </dgm:t>
    </dgm:pt>
    <dgm:pt modelId="{90EE6D9D-22F7-4667-BEB7-A64C739E2FC2}" type="parTrans" cxnId="{9E9CA83F-D6B9-4ED3-816E-1664F2D62385}">
      <dgm:prSet/>
      <dgm:spPr/>
      <dgm:t>
        <a:bodyPr/>
        <a:lstStyle/>
        <a:p>
          <a:endParaRPr lang="en-US"/>
        </a:p>
      </dgm:t>
    </dgm:pt>
    <dgm:pt modelId="{21A3A1B4-9CE7-401B-BC3D-EFB84C24714D}" type="sibTrans" cxnId="{9E9CA83F-D6B9-4ED3-816E-1664F2D62385}">
      <dgm:prSet/>
      <dgm:spPr/>
      <dgm:t>
        <a:bodyPr/>
        <a:lstStyle/>
        <a:p>
          <a:endParaRPr lang="en-US"/>
        </a:p>
      </dgm:t>
    </dgm:pt>
    <dgm:pt modelId="{C143E6DA-F677-4E90-AAD7-16835C0C6CFA}" type="pres">
      <dgm:prSet presAssocID="{74929D7E-753A-49A1-BC48-573E5401ACB3}" presName="linear" presStyleCnt="0">
        <dgm:presLayoutVars>
          <dgm:animLvl val="lvl"/>
          <dgm:resizeHandles val="exact"/>
        </dgm:presLayoutVars>
      </dgm:prSet>
      <dgm:spPr/>
    </dgm:pt>
    <dgm:pt modelId="{7D5E0ACD-CCC1-4D3B-9FD8-D534DF24C17D}" type="pres">
      <dgm:prSet presAssocID="{A8A295E3-61F5-4A40-B9F6-A158FE4CB0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3F01E5-BB20-4F31-88F4-C10CBCA62543}" type="pres">
      <dgm:prSet presAssocID="{60CB2963-CB67-4BF2-AB7E-5664EB50BFB3}" presName="spacer" presStyleCnt="0"/>
      <dgm:spPr/>
    </dgm:pt>
    <dgm:pt modelId="{48524801-B070-485C-99BB-5998FFC5B4DE}" type="pres">
      <dgm:prSet presAssocID="{4A7BF3A3-832F-4310-BB25-E93937BEC9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E9CA83F-D6B9-4ED3-816E-1664F2D62385}" srcId="{74929D7E-753A-49A1-BC48-573E5401ACB3}" destId="{4A7BF3A3-832F-4310-BB25-E93937BEC928}" srcOrd="1" destOrd="0" parTransId="{90EE6D9D-22F7-4667-BEB7-A64C739E2FC2}" sibTransId="{21A3A1B4-9CE7-401B-BC3D-EFB84C24714D}"/>
    <dgm:cxn modelId="{738EF069-A3FE-430E-A65C-D5FA79EBC47A}" type="presOf" srcId="{74929D7E-753A-49A1-BC48-573E5401ACB3}" destId="{C143E6DA-F677-4E90-AAD7-16835C0C6CFA}" srcOrd="0" destOrd="0" presId="urn:microsoft.com/office/officeart/2005/8/layout/vList2"/>
    <dgm:cxn modelId="{474DA08F-DE9E-4819-B566-FEF077EFFE4A}" type="presOf" srcId="{4A7BF3A3-832F-4310-BB25-E93937BEC928}" destId="{48524801-B070-485C-99BB-5998FFC5B4DE}" srcOrd="0" destOrd="0" presId="urn:microsoft.com/office/officeart/2005/8/layout/vList2"/>
    <dgm:cxn modelId="{A4C13FC9-9064-4D29-9F7F-F9254E977828}" srcId="{74929D7E-753A-49A1-BC48-573E5401ACB3}" destId="{A8A295E3-61F5-4A40-B9F6-A158FE4CB019}" srcOrd="0" destOrd="0" parTransId="{5EDD5DE5-9139-49A8-8193-851ACFBD7C7A}" sibTransId="{60CB2963-CB67-4BF2-AB7E-5664EB50BFB3}"/>
    <dgm:cxn modelId="{44197DF0-7098-4B38-963D-851AD3B39CA3}" type="presOf" srcId="{A8A295E3-61F5-4A40-B9F6-A158FE4CB019}" destId="{7D5E0ACD-CCC1-4D3B-9FD8-D534DF24C17D}" srcOrd="0" destOrd="0" presId="urn:microsoft.com/office/officeart/2005/8/layout/vList2"/>
    <dgm:cxn modelId="{C81A0993-C34A-41F0-9256-75B81EC4C7EA}" type="presParOf" srcId="{C143E6DA-F677-4E90-AAD7-16835C0C6CFA}" destId="{7D5E0ACD-CCC1-4D3B-9FD8-D534DF24C17D}" srcOrd="0" destOrd="0" presId="urn:microsoft.com/office/officeart/2005/8/layout/vList2"/>
    <dgm:cxn modelId="{B67C51A1-9699-4DDC-B85B-BD692F2B01D2}" type="presParOf" srcId="{C143E6DA-F677-4E90-AAD7-16835C0C6CFA}" destId="{E33F01E5-BB20-4F31-88F4-C10CBCA62543}" srcOrd="1" destOrd="0" presId="urn:microsoft.com/office/officeart/2005/8/layout/vList2"/>
    <dgm:cxn modelId="{300E60A8-1781-4E4C-AFC8-D376EDB7411A}" type="presParOf" srcId="{C143E6DA-F677-4E90-AAD7-16835C0C6CFA}" destId="{48524801-B070-485C-99BB-5998FFC5B4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6B8057-B685-4242-84BE-BB3A8AA374F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3A4279-5A0F-4D3C-B0EC-738ED8792A3E}">
      <dgm:prSet/>
      <dgm:spPr/>
      <dgm:t>
        <a:bodyPr/>
        <a:lstStyle/>
        <a:p>
          <a:r>
            <a:rPr lang="en-US"/>
            <a:t>Novel approach to automated conceptual model extraction from user stories.</a:t>
          </a:r>
        </a:p>
      </dgm:t>
    </dgm:pt>
    <dgm:pt modelId="{4F03CBEA-1F58-4213-A9A1-AE00BD5A7D04}" type="parTrans" cxnId="{3F68EE27-CECF-4DF8-A0EF-AE1EA683BFFB}">
      <dgm:prSet/>
      <dgm:spPr/>
      <dgm:t>
        <a:bodyPr/>
        <a:lstStyle/>
        <a:p>
          <a:endParaRPr lang="en-US"/>
        </a:p>
      </dgm:t>
    </dgm:pt>
    <dgm:pt modelId="{56127976-BFAF-4E84-BFDC-17D891C83BD8}" type="sibTrans" cxnId="{3F68EE27-CECF-4DF8-A0EF-AE1EA683BF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5878C96-7678-4A53-8DA9-C6170BC1817F}">
      <dgm:prSet/>
      <dgm:spPr/>
      <dgm:t>
        <a:bodyPr/>
        <a:lstStyle/>
        <a:p>
          <a:r>
            <a:rPr lang="en-US"/>
            <a:t>Visual Narrator's emphasis on automation and high accuracy.</a:t>
          </a:r>
        </a:p>
      </dgm:t>
    </dgm:pt>
    <dgm:pt modelId="{5036E832-09DB-453A-A592-B7BF5DB4ABE8}" type="parTrans" cxnId="{C4E09163-B585-43A4-B7E1-3621B5B71A94}">
      <dgm:prSet/>
      <dgm:spPr/>
      <dgm:t>
        <a:bodyPr/>
        <a:lstStyle/>
        <a:p>
          <a:endParaRPr lang="en-US"/>
        </a:p>
      </dgm:t>
    </dgm:pt>
    <dgm:pt modelId="{090E6EE6-4A6C-4914-8026-C0179333F264}" type="sibTrans" cxnId="{C4E09163-B585-43A4-B7E1-3621B5B71A9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8BDAFA-E6C3-4B27-8E1D-4129995A5878}">
      <dgm:prSet/>
      <dgm:spPr/>
      <dgm:t>
        <a:bodyPr/>
        <a:lstStyle/>
        <a:p>
          <a:r>
            <a:rPr lang="en-US"/>
            <a:t>Potential benefits for software engineering.</a:t>
          </a:r>
        </a:p>
      </dgm:t>
    </dgm:pt>
    <dgm:pt modelId="{A1ABA57A-1D09-4D5D-A3E5-B51EC710D33E}" type="parTrans" cxnId="{C81A5975-A744-45A2-AA9D-E0108BE0B2B8}">
      <dgm:prSet/>
      <dgm:spPr/>
      <dgm:t>
        <a:bodyPr/>
        <a:lstStyle/>
        <a:p>
          <a:endParaRPr lang="en-US"/>
        </a:p>
      </dgm:t>
    </dgm:pt>
    <dgm:pt modelId="{265CEF1F-D864-4458-A07E-377808F73341}" type="sibTrans" cxnId="{C81A5975-A744-45A2-AA9D-E0108BE0B2B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9A072A-D245-41AE-A5CE-493E48C1137E}" type="pres">
      <dgm:prSet presAssocID="{B56B8057-B685-4242-84BE-BB3A8AA374FD}" presName="Name0" presStyleCnt="0">
        <dgm:presLayoutVars>
          <dgm:animLvl val="lvl"/>
          <dgm:resizeHandles val="exact"/>
        </dgm:presLayoutVars>
      </dgm:prSet>
      <dgm:spPr/>
    </dgm:pt>
    <dgm:pt modelId="{EEFF3070-9EBE-4E63-AFCF-CF59E46E1ADE}" type="pres">
      <dgm:prSet presAssocID="{6E3A4279-5A0F-4D3C-B0EC-738ED8792A3E}" presName="compositeNode" presStyleCnt="0">
        <dgm:presLayoutVars>
          <dgm:bulletEnabled val="1"/>
        </dgm:presLayoutVars>
      </dgm:prSet>
      <dgm:spPr/>
    </dgm:pt>
    <dgm:pt modelId="{178C1C24-4D38-4D69-81F2-93E9367F4EF2}" type="pres">
      <dgm:prSet presAssocID="{6E3A4279-5A0F-4D3C-B0EC-738ED8792A3E}" presName="bgRect" presStyleLbl="bgAccFollowNode1" presStyleIdx="0" presStyleCnt="3"/>
      <dgm:spPr/>
    </dgm:pt>
    <dgm:pt modelId="{B8C156FA-99C9-4461-A47C-F080BDE923D1}" type="pres">
      <dgm:prSet presAssocID="{56127976-BFAF-4E84-BFDC-17D891C83B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09270D8-D77D-4DBA-9D30-CE7B42D8484A}" type="pres">
      <dgm:prSet presAssocID="{6E3A4279-5A0F-4D3C-B0EC-738ED8792A3E}" presName="bottomLine" presStyleLbl="alignNode1" presStyleIdx="1" presStyleCnt="6">
        <dgm:presLayoutVars/>
      </dgm:prSet>
      <dgm:spPr/>
    </dgm:pt>
    <dgm:pt modelId="{857748C8-ED43-4B29-98F9-0C7D82C328FF}" type="pres">
      <dgm:prSet presAssocID="{6E3A4279-5A0F-4D3C-B0EC-738ED8792A3E}" presName="nodeText" presStyleLbl="bgAccFollowNode1" presStyleIdx="0" presStyleCnt="3">
        <dgm:presLayoutVars>
          <dgm:bulletEnabled val="1"/>
        </dgm:presLayoutVars>
      </dgm:prSet>
      <dgm:spPr/>
    </dgm:pt>
    <dgm:pt modelId="{7E6FFFDF-EF72-45FF-8A93-F9EB15F0B72C}" type="pres">
      <dgm:prSet presAssocID="{56127976-BFAF-4E84-BFDC-17D891C83BD8}" presName="sibTrans" presStyleCnt="0"/>
      <dgm:spPr/>
    </dgm:pt>
    <dgm:pt modelId="{CB9997B1-13EF-492D-A07F-5E979DF81B06}" type="pres">
      <dgm:prSet presAssocID="{B5878C96-7678-4A53-8DA9-C6170BC1817F}" presName="compositeNode" presStyleCnt="0">
        <dgm:presLayoutVars>
          <dgm:bulletEnabled val="1"/>
        </dgm:presLayoutVars>
      </dgm:prSet>
      <dgm:spPr/>
    </dgm:pt>
    <dgm:pt modelId="{105B7103-BBB6-4520-B55C-2DD7DA2956B3}" type="pres">
      <dgm:prSet presAssocID="{B5878C96-7678-4A53-8DA9-C6170BC1817F}" presName="bgRect" presStyleLbl="bgAccFollowNode1" presStyleIdx="1" presStyleCnt="3"/>
      <dgm:spPr/>
    </dgm:pt>
    <dgm:pt modelId="{81002C13-70EF-4D8D-9E4E-BAEAF3CA9250}" type="pres">
      <dgm:prSet presAssocID="{090E6EE6-4A6C-4914-8026-C0179333F2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0C79967-DDED-44B1-BED6-713CD5945BE5}" type="pres">
      <dgm:prSet presAssocID="{B5878C96-7678-4A53-8DA9-C6170BC1817F}" presName="bottomLine" presStyleLbl="alignNode1" presStyleIdx="3" presStyleCnt="6">
        <dgm:presLayoutVars/>
      </dgm:prSet>
      <dgm:spPr/>
    </dgm:pt>
    <dgm:pt modelId="{B9AB9EEA-4D4A-4CEA-B8F3-B41CF505FDE8}" type="pres">
      <dgm:prSet presAssocID="{B5878C96-7678-4A53-8DA9-C6170BC1817F}" presName="nodeText" presStyleLbl="bgAccFollowNode1" presStyleIdx="1" presStyleCnt="3">
        <dgm:presLayoutVars>
          <dgm:bulletEnabled val="1"/>
        </dgm:presLayoutVars>
      </dgm:prSet>
      <dgm:spPr/>
    </dgm:pt>
    <dgm:pt modelId="{90A7FF42-CC09-4F99-A6CE-2A272124A0B8}" type="pres">
      <dgm:prSet presAssocID="{090E6EE6-4A6C-4914-8026-C0179333F264}" presName="sibTrans" presStyleCnt="0"/>
      <dgm:spPr/>
    </dgm:pt>
    <dgm:pt modelId="{AD5B55FA-9FB0-4348-A97E-EE6B6CA24891}" type="pres">
      <dgm:prSet presAssocID="{BF8BDAFA-E6C3-4B27-8E1D-4129995A5878}" presName="compositeNode" presStyleCnt="0">
        <dgm:presLayoutVars>
          <dgm:bulletEnabled val="1"/>
        </dgm:presLayoutVars>
      </dgm:prSet>
      <dgm:spPr/>
    </dgm:pt>
    <dgm:pt modelId="{319F13B0-415E-4A07-86F4-1EF623D58BAE}" type="pres">
      <dgm:prSet presAssocID="{BF8BDAFA-E6C3-4B27-8E1D-4129995A5878}" presName="bgRect" presStyleLbl="bgAccFollowNode1" presStyleIdx="2" presStyleCnt="3"/>
      <dgm:spPr/>
    </dgm:pt>
    <dgm:pt modelId="{A0DBFFB2-AFCB-4655-A7C0-B67505E0178F}" type="pres">
      <dgm:prSet presAssocID="{265CEF1F-D864-4458-A07E-377808F7334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1B32EC3-B5AC-4A7B-B933-4215E13FD83A}" type="pres">
      <dgm:prSet presAssocID="{BF8BDAFA-E6C3-4B27-8E1D-4129995A5878}" presName="bottomLine" presStyleLbl="alignNode1" presStyleIdx="5" presStyleCnt="6">
        <dgm:presLayoutVars/>
      </dgm:prSet>
      <dgm:spPr/>
    </dgm:pt>
    <dgm:pt modelId="{D8D95626-5CFF-4890-9F6F-DF6A275700EE}" type="pres">
      <dgm:prSet presAssocID="{BF8BDAFA-E6C3-4B27-8E1D-4129995A587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E88300-8A19-458A-925D-520C9542A20A}" type="presOf" srcId="{B56B8057-B685-4242-84BE-BB3A8AA374FD}" destId="{979A072A-D245-41AE-A5CE-493E48C1137E}" srcOrd="0" destOrd="0" presId="urn:microsoft.com/office/officeart/2016/7/layout/BasicLinearProcessNumbered"/>
    <dgm:cxn modelId="{F6D37401-EC56-4C34-9848-02D638B98916}" type="presOf" srcId="{B5878C96-7678-4A53-8DA9-C6170BC1817F}" destId="{B9AB9EEA-4D4A-4CEA-B8F3-B41CF505FDE8}" srcOrd="1" destOrd="0" presId="urn:microsoft.com/office/officeart/2016/7/layout/BasicLinearProcessNumbered"/>
    <dgm:cxn modelId="{3F68EE27-CECF-4DF8-A0EF-AE1EA683BFFB}" srcId="{B56B8057-B685-4242-84BE-BB3A8AA374FD}" destId="{6E3A4279-5A0F-4D3C-B0EC-738ED8792A3E}" srcOrd="0" destOrd="0" parTransId="{4F03CBEA-1F58-4213-A9A1-AE00BD5A7D04}" sibTransId="{56127976-BFAF-4E84-BFDC-17D891C83BD8}"/>
    <dgm:cxn modelId="{C3EFCD3F-A44C-4AB6-8180-F11C68BC8B82}" type="presOf" srcId="{BF8BDAFA-E6C3-4B27-8E1D-4129995A5878}" destId="{D8D95626-5CFF-4890-9F6F-DF6A275700EE}" srcOrd="1" destOrd="0" presId="urn:microsoft.com/office/officeart/2016/7/layout/BasicLinearProcessNumbered"/>
    <dgm:cxn modelId="{C4E09163-B585-43A4-B7E1-3621B5B71A94}" srcId="{B56B8057-B685-4242-84BE-BB3A8AA374FD}" destId="{B5878C96-7678-4A53-8DA9-C6170BC1817F}" srcOrd="1" destOrd="0" parTransId="{5036E832-09DB-453A-A592-B7BF5DB4ABE8}" sibTransId="{090E6EE6-4A6C-4914-8026-C0179333F264}"/>
    <dgm:cxn modelId="{C546456F-D6FB-43CC-BB08-129BEE35F8F4}" type="presOf" srcId="{090E6EE6-4A6C-4914-8026-C0179333F264}" destId="{81002C13-70EF-4D8D-9E4E-BAEAF3CA9250}" srcOrd="0" destOrd="0" presId="urn:microsoft.com/office/officeart/2016/7/layout/BasicLinearProcessNumbered"/>
    <dgm:cxn modelId="{C81A5975-A744-45A2-AA9D-E0108BE0B2B8}" srcId="{B56B8057-B685-4242-84BE-BB3A8AA374FD}" destId="{BF8BDAFA-E6C3-4B27-8E1D-4129995A5878}" srcOrd="2" destOrd="0" parTransId="{A1ABA57A-1D09-4D5D-A3E5-B51EC710D33E}" sibTransId="{265CEF1F-D864-4458-A07E-377808F73341}"/>
    <dgm:cxn modelId="{1E72D379-C1F2-40E8-A19E-51B4189D7845}" type="presOf" srcId="{6E3A4279-5A0F-4D3C-B0EC-738ED8792A3E}" destId="{857748C8-ED43-4B29-98F9-0C7D82C328FF}" srcOrd="1" destOrd="0" presId="urn:microsoft.com/office/officeart/2016/7/layout/BasicLinearProcessNumbered"/>
    <dgm:cxn modelId="{44F90FAD-4952-4B28-9CA5-F8F6F3DB8D90}" type="presOf" srcId="{6E3A4279-5A0F-4D3C-B0EC-738ED8792A3E}" destId="{178C1C24-4D38-4D69-81F2-93E9367F4EF2}" srcOrd="0" destOrd="0" presId="urn:microsoft.com/office/officeart/2016/7/layout/BasicLinearProcessNumbered"/>
    <dgm:cxn modelId="{AA8233D7-773B-488D-A986-8180B1CBA449}" type="presOf" srcId="{265CEF1F-D864-4458-A07E-377808F73341}" destId="{A0DBFFB2-AFCB-4655-A7C0-B67505E0178F}" srcOrd="0" destOrd="0" presId="urn:microsoft.com/office/officeart/2016/7/layout/BasicLinearProcessNumbered"/>
    <dgm:cxn modelId="{E1B818DF-E31F-47EE-A0CB-6DB07965610E}" type="presOf" srcId="{B5878C96-7678-4A53-8DA9-C6170BC1817F}" destId="{105B7103-BBB6-4520-B55C-2DD7DA2956B3}" srcOrd="0" destOrd="0" presId="urn:microsoft.com/office/officeart/2016/7/layout/BasicLinearProcessNumbered"/>
    <dgm:cxn modelId="{FA525AE1-2541-4A69-82BB-E8302F401DDB}" type="presOf" srcId="{BF8BDAFA-E6C3-4B27-8E1D-4129995A5878}" destId="{319F13B0-415E-4A07-86F4-1EF623D58BAE}" srcOrd="0" destOrd="0" presId="urn:microsoft.com/office/officeart/2016/7/layout/BasicLinearProcessNumbered"/>
    <dgm:cxn modelId="{BEB481FC-07E3-4D4E-B9C1-8FE800FB7700}" type="presOf" srcId="{56127976-BFAF-4E84-BFDC-17D891C83BD8}" destId="{B8C156FA-99C9-4461-A47C-F080BDE923D1}" srcOrd="0" destOrd="0" presId="urn:microsoft.com/office/officeart/2016/7/layout/BasicLinearProcessNumbered"/>
    <dgm:cxn modelId="{07A7FD07-3EA8-4951-B781-4BD1373F88E3}" type="presParOf" srcId="{979A072A-D245-41AE-A5CE-493E48C1137E}" destId="{EEFF3070-9EBE-4E63-AFCF-CF59E46E1ADE}" srcOrd="0" destOrd="0" presId="urn:microsoft.com/office/officeart/2016/7/layout/BasicLinearProcessNumbered"/>
    <dgm:cxn modelId="{2DF4D8E8-1FC7-478A-AA85-3DA5927F2559}" type="presParOf" srcId="{EEFF3070-9EBE-4E63-AFCF-CF59E46E1ADE}" destId="{178C1C24-4D38-4D69-81F2-93E9367F4EF2}" srcOrd="0" destOrd="0" presId="urn:microsoft.com/office/officeart/2016/7/layout/BasicLinearProcessNumbered"/>
    <dgm:cxn modelId="{94A8CA03-0B0A-49FC-8DC3-11E223CD0043}" type="presParOf" srcId="{EEFF3070-9EBE-4E63-AFCF-CF59E46E1ADE}" destId="{B8C156FA-99C9-4461-A47C-F080BDE923D1}" srcOrd="1" destOrd="0" presId="urn:microsoft.com/office/officeart/2016/7/layout/BasicLinearProcessNumbered"/>
    <dgm:cxn modelId="{1129425C-762F-499A-9748-DE57B6737892}" type="presParOf" srcId="{EEFF3070-9EBE-4E63-AFCF-CF59E46E1ADE}" destId="{309270D8-D77D-4DBA-9D30-CE7B42D8484A}" srcOrd="2" destOrd="0" presId="urn:microsoft.com/office/officeart/2016/7/layout/BasicLinearProcessNumbered"/>
    <dgm:cxn modelId="{1F514CE9-CEA7-47FA-AA57-9591E82A29C0}" type="presParOf" srcId="{EEFF3070-9EBE-4E63-AFCF-CF59E46E1ADE}" destId="{857748C8-ED43-4B29-98F9-0C7D82C328FF}" srcOrd="3" destOrd="0" presId="urn:microsoft.com/office/officeart/2016/7/layout/BasicLinearProcessNumbered"/>
    <dgm:cxn modelId="{F3F5B3DD-7071-4981-BA5A-F55D47198318}" type="presParOf" srcId="{979A072A-D245-41AE-A5CE-493E48C1137E}" destId="{7E6FFFDF-EF72-45FF-8A93-F9EB15F0B72C}" srcOrd="1" destOrd="0" presId="urn:microsoft.com/office/officeart/2016/7/layout/BasicLinearProcessNumbered"/>
    <dgm:cxn modelId="{60E34401-6BBC-45F6-856C-8A3BCFCBF59B}" type="presParOf" srcId="{979A072A-D245-41AE-A5CE-493E48C1137E}" destId="{CB9997B1-13EF-492D-A07F-5E979DF81B06}" srcOrd="2" destOrd="0" presId="urn:microsoft.com/office/officeart/2016/7/layout/BasicLinearProcessNumbered"/>
    <dgm:cxn modelId="{8CE27F67-AFE1-4138-B7FF-66D5CA1B854A}" type="presParOf" srcId="{CB9997B1-13EF-492D-A07F-5E979DF81B06}" destId="{105B7103-BBB6-4520-B55C-2DD7DA2956B3}" srcOrd="0" destOrd="0" presId="urn:microsoft.com/office/officeart/2016/7/layout/BasicLinearProcessNumbered"/>
    <dgm:cxn modelId="{8D5DF07E-ADCD-4993-8BB1-C83FD9BA72AE}" type="presParOf" srcId="{CB9997B1-13EF-492D-A07F-5E979DF81B06}" destId="{81002C13-70EF-4D8D-9E4E-BAEAF3CA9250}" srcOrd="1" destOrd="0" presId="urn:microsoft.com/office/officeart/2016/7/layout/BasicLinearProcessNumbered"/>
    <dgm:cxn modelId="{3CFC7878-3A48-46CB-B1FB-CDB89955438C}" type="presParOf" srcId="{CB9997B1-13EF-492D-A07F-5E979DF81B06}" destId="{D0C79967-DDED-44B1-BED6-713CD5945BE5}" srcOrd="2" destOrd="0" presId="urn:microsoft.com/office/officeart/2016/7/layout/BasicLinearProcessNumbered"/>
    <dgm:cxn modelId="{8C665147-17B2-43CD-81FA-4E6C344D94FC}" type="presParOf" srcId="{CB9997B1-13EF-492D-A07F-5E979DF81B06}" destId="{B9AB9EEA-4D4A-4CEA-B8F3-B41CF505FDE8}" srcOrd="3" destOrd="0" presId="urn:microsoft.com/office/officeart/2016/7/layout/BasicLinearProcessNumbered"/>
    <dgm:cxn modelId="{9CD1CAB2-AB0C-4A1A-BDF3-3ED9768D5145}" type="presParOf" srcId="{979A072A-D245-41AE-A5CE-493E48C1137E}" destId="{90A7FF42-CC09-4F99-A6CE-2A272124A0B8}" srcOrd="3" destOrd="0" presId="urn:microsoft.com/office/officeart/2016/7/layout/BasicLinearProcessNumbered"/>
    <dgm:cxn modelId="{FE389F90-4386-467B-A577-7A6BF3479F1B}" type="presParOf" srcId="{979A072A-D245-41AE-A5CE-493E48C1137E}" destId="{AD5B55FA-9FB0-4348-A97E-EE6B6CA24891}" srcOrd="4" destOrd="0" presId="urn:microsoft.com/office/officeart/2016/7/layout/BasicLinearProcessNumbered"/>
    <dgm:cxn modelId="{68339C6D-842A-40D4-8F19-D8E6A186AF58}" type="presParOf" srcId="{AD5B55FA-9FB0-4348-A97E-EE6B6CA24891}" destId="{319F13B0-415E-4A07-86F4-1EF623D58BAE}" srcOrd="0" destOrd="0" presId="urn:microsoft.com/office/officeart/2016/7/layout/BasicLinearProcessNumbered"/>
    <dgm:cxn modelId="{9BFD277A-994B-4DA5-971A-ABF705F5EA70}" type="presParOf" srcId="{AD5B55FA-9FB0-4348-A97E-EE6B6CA24891}" destId="{A0DBFFB2-AFCB-4655-A7C0-B67505E0178F}" srcOrd="1" destOrd="0" presId="urn:microsoft.com/office/officeart/2016/7/layout/BasicLinearProcessNumbered"/>
    <dgm:cxn modelId="{197D705D-32AB-43E0-8C1E-8CD25E1ABFFD}" type="presParOf" srcId="{AD5B55FA-9FB0-4348-A97E-EE6B6CA24891}" destId="{E1B32EC3-B5AC-4A7B-B933-4215E13FD83A}" srcOrd="2" destOrd="0" presId="urn:microsoft.com/office/officeart/2016/7/layout/BasicLinearProcessNumbered"/>
    <dgm:cxn modelId="{F04C3D8C-EBB6-44BE-B7EA-24B3BCC98B41}" type="presParOf" srcId="{AD5B55FA-9FB0-4348-A97E-EE6B6CA24891}" destId="{D8D95626-5CFF-4890-9F6F-DF6A275700E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BFED-0FC3-44A6-A433-E8CD2332E1E0}">
      <dsp:nvSpPr>
        <dsp:cNvPr id="0" name=""/>
        <dsp:cNvSpPr/>
      </dsp:nvSpPr>
      <dsp:spPr>
        <a:xfrm>
          <a:off x="750" y="0"/>
          <a:ext cx="3037878" cy="28748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NL is widely used for software requirements.</a:t>
          </a:r>
        </a:p>
      </dsp:txBody>
      <dsp:txXfrm>
        <a:off x="750" y="1149953"/>
        <a:ext cx="3037878" cy="1724929"/>
      </dsp:txXfrm>
    </dsp:sp>
    <dsp:sp modelId="{5B6F3804-4ED8-4DDB-B49E-8086E8721A59}">
      <dsp:nvSpPr>
        <dsp:cNvPr id="0" name=""/>
        <dsp:cNvSpPr/>
      </dsp:nvSpPr>
      <dsp:spPr>
        <a:xfrm>
          <a:off x="750" y="0"/>
          <a:ext cx="3037878" cy="114995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750" y="0"/>
        <a:ext cx="3037878" cy="1149953"/>
      </dsp:txXfrm>
    </dsp:sp>
    <dsp:sp modelId="{38F8779D-17B5-48AB-88F3-C12BA5DA34E2}">
      <dsp:nvSpPr>
        <dsp:cNvPr id="0" name=""/>
        <dsp:cNvSpPr/>
      </dsp:nvSpPr>
      <dsp:spPr>
        <a:xfrm>
          <a:off x="3281659" y="0"/>
          <a:ext cx="3037878" cy="2874882"/>
        </a:xfrm>
        <a:prstGeom prst="rect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accent5">
              <a:hueOff val="496582"/>
              <a:satOff val="288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Challenge: NL lacks visualization of key concepts and relationships.</a:t>
          </a:r>
        </a:p>
      </dsp:txBody>
      <dsp:txXfrm>
        <a:off x="3281659" y="1149953"/>
        <a:ext cx="3037878" cy="1724929"/>
      </dsp:txXfrm>
    </dsp:sp>
    <dsp:sp modelId="{1859AFBC-F35B-4875-860A-B7A532334175}">
      <dsp:nvSpPr>
        <dsp:cNvPr id="0" name=""/>
        <dsp:cNvSpPr/>
      </dsp:nvSpPr>
      <dsp:spPr>
        <a:xfrm>
          <a:off x="3281659" y="0"/>
          <a:ext cx="3037878" cy="114995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281659" y="0"/>
        <a:ext cx="3037878" cy="1149953"/>
      </dsp:txXfrm>
    </dsp:sp>
    <dsp:sp modelId="{563D4B97-4934-4204-838E-132555CA7EBF}">
      <dsp:nvSpPr>
        <dsp:cNvPr id="0" name=""/>
        <dsp:cNvSpPr/>
      </dsp:nvSpPr>
      <dsp:spPr>
        <a:xfrm>
          <a:off x="6562568" y="0"/>
          <a:ext cx="3037878" cy="2874882"/>
        </a:xfrm>
        <a:prstGeom prst="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Motivation: Propose automated derivation of conceptual models from user stories, a popular NL notation.</a:t>
          </a:r>
        </a:p>
      </dsp:txBody>
      <dsp:txXfrm>
        <a:off x="6562568" y="1149953"/>
        <a:ext cx="3037878" cy="1724929"/>
      </dsp:txXfrm>
    </dsp:sp>
    <dsp:sp modelId="{4531B1EE-C160-416A-9DAF-C3C58C1FA6DC}">
      <dsp:nvSpPr>
        <dsp:cNvPr id="0" name=""/>
        <dsp:cNvSpPr/>
      </dsp:nvSpPr>
      <dsp:spPr>
        <a:xfrm>
          <a:off x="6562568" y="0"/>
          <a:ext cx="3037878" cy="114995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562568" y="0"/>
        <a:ext cx="3037878" cy="1149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20C2A-38E3-482E-BE07-81960A186B2D}">
      <dsp:nvSpPr>
        <dsp:cNvPr id="0" name=""/>
        <dsp:cNvSpPr/>
      </dsp:nvSpPr>
      <dsp:spPr>
        <a:xfrm>
          <a:off x="1255469" y="151"/>
          <a:ext cx="1865857" cy="11195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 of algorithm in Visual Narrator tool.</a:t>
          </a:r>
        </a:p>
      </dsp:txBody>
      <dsp:txXfrm>
        <a:off x="1288258" y="32940"/>
        <a:ext cx="1800279" cy="1053936"/>
      </dsp:txXfrm>
    </dsp:sp>
    <dsp:sp modelId="{BBA7F815-848A-43E1-90FE-E1473CFE56A2}">
      <dsp:nvSpPr>
        <dsp:cNvPr id="0" name=""/>
        <dsp:cNvSpPr/>
      </dsp:nvSpPr>
      <dsp:spPr>
        <a:xfrm>
          <a:off x="3285522" y="328542"/>
          <a:ext cx="395561" cy="46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85522" y="421088"/>
        <a:ext cx="276893" cy="277640"/>
      </dsp:txXfrm>
    </dsp:sp>
    <dsp:sp modelId="{8C104D65-5B9E-4363-945D-E2BFDA0C8B81}">
      <dsp:nvSpPr>
        <dsp:cNvPr id="0" name=""/>
        <dsp:cNvSpPr/>
      </dsp:nvSpPr>
      <dsp:spPr>
        <a:xfrm>
          <a:off x="3867669" y="151"/>
          <a:ext cx="1865857" cy="11195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Aim: Automatic derivation of conceptual models from user stories.</a:t>
          </a:r>
        </a:p>
      </dsp:txBody>
      <dsp:txXfrm>
        <a:off x="3900458" y="32940"/>
        <a:ext cx="1800279" cy="1053936"/>
      </dsp:txXfrm>
    </dsp:sp>
    <dsp:sp modelId="{DF47E5DE-AF04-4CF4-8C46-D39277AF0086}">
      <dsp:nvSpPr>
        <dsp:cNvPr id="0" name=""/>
        <dsp:cNvSpPr/>
      </dsp:nvSpPr>
      <dsp:spPr>
        <a:xfrm>
          <a:off x="5897722" y="328542"/>
          <a:ext cx="395561" cy="46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97722" y="421088"/>
        <a:ext cx="276893" cy="277640"/>
      </dsp:txXfrm>
    </dsp:sp>
    <dsp:sp modelId="{A35724F8-F96A-4BC3-9603-4C68D5313A4D}">
      <dsp:nvSpPr>
        <dsp:cNvPr id="0" name=""/>
        <dsp:cNvSpPr/>
      </dsp:nvSpPr>
      <dsp:spPr>
        <a:xfrm>
          <a:off x="6479870" y="151"/>
          <a:ext cx="1865857" cy="11195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of state-of-the-art heuristics for improved accuracy.</a:t>
          </a:r>
        </a:p>
      </dsp:txBody>
      <dsp:txXfrm>
        <a:off x="6512659" y="32940"/>
        <a:ext cx="1800279" cy="1053936"/>
      </dsp:txXfrm>
    </dsp:sp>
    <dsp:sp modelId="{41085BEC-8BAF-4060-9511-710B1016DB14}">
      <dsp:nvSpPr>
        <dsp:cNvPr id="0" name=""/>
        <dsp:cNvSpPr/>
      </dsp:nvSpPr>
      <dsp:spPr>
        <a:xfrm rot="5400000">
          <a:off x="7215018" y="1250276"/>
          <a:ext cx="395561" cy="46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273979" y="1283861"/>
        <a:ext cx="277640" cy="276893"/>
      </dsp:txXfrm>
    </dsp:sp>
    <dsp:sp modelId="{3EB5DB51-3F1F-4D37-8536-5E2E48B43A66}">
      <dsp:nvSpPr>
        <dsp:cNvPr id="0" name=""/>
        <dsp:cNvSpPr/>
      </dsp:nvSpPr>
      <dsp:spPr>
        <a:xfrm>
          <a:off x="6479870" y="1866009"/>
          <a:ext cx="1865857" cy="11195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Representation of models as OWL ontologies.</a:t>
          </a:r>
        </a:p>
      </dsp:txBody>
      <dsp:txXfrm>
        <a:off x="6512659" y="1898798"/>
        <a:ext cx="1800279" cy="1053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8C39C-3B67-48B7-BAE5-68686E723EA9}">
      <dsp:nvSpPr>
        <dsp:cNvPr id="0" name=""/>
        <dsp:cNvSpPr/>
      </dsp:nvSpPr>
      <dsp:spPr>
        <a:xfrm>
          <a:off x="0" y="0"/>
          <a:ext cx="8161017" cy="862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Algorithm utilizes 23 NLP heuristics.</a:t>
          </a:r>
        </a:p>
      </dsp:txBody>
      <dsp:txXfrm>
        <a:off x="25261" y="25261"/>
        <a:ext cx="7230350" cy="811942"/>
      </dsp:txXfrm>
    </dsp:sp>
    <dsp:sp modelId="{2382C003-2BF3-469F-A8D0-A13F2A03CE0C}">
      <dsp:nvSpPr>
        <dsp:cNvPr id="0" name=""/>
        <dsp:cNvSpPr/>
      </dsp:nvSpPr>
      <dsp:spPr>
        <a:xfrm>
          <a:off x="720089" y="1006209"/>
          <a:ext cx="8161017" cy="8624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Classification: Concepts, non-hierarchical relationships, hierarchical relationships, attributes, and cardinality.</a:t>
          </a:r>
        </a:p>
      </dsp:txBody>
      <dsp:txXfrm>
        <a:off x="745350" y="1031470"/>
        <a:ext cx="6829803" cy="811942"/>
      </dsp:txXfrm>
    </dsp:sp>
    <dsp:sp modelId="{4B5137CF-36B1-456C-A809-8C20B7BBF612}">
      <dsp:nvSpPr>
        <dsp:cNvPr id="0" name=""/>
        <dsp:cNvSpPr/>
      </dsp:nvSpPr>
      <dsp:spPr>
        <a:xfrm>
          <a:off x="1440179" y="2012418"/>
          <a:ext cx="8161017" cy="8624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 Narrator: Fully automated tool, minimal human intervention.</a:t>
          </a:r>
        </a:p>
      </dsp:txBody>
      <dsp:txXfrm>
        <a:off x="1465440" y="2037679"/>
        <a:ext cx="6829803" cy="811942"/>
      </dsp:txXfrm>
    </dsp:sp>
    <dsp:sp modelId="{0BE59223-9227-4BBC-AC1D-2B6109ED7E64}">
      <dsp:nvSpPr>
        <dsp:cNvPr id="0" name=""/>
        <dsp:cNvSpPr/>
      </dsp:nvSpPr>
      <dsp:spPr>
        <a:xfrm>
          <a:off x="7600415" y="654035"/>
          <a:ext cx="560602" cy="560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26550" y="654035"/>
        <a:ext cx="308332" cy="421853"/>
      </dsp:txXfrm>
    </dsp:sp>
    <dsp:sp modelId="{4F7ABDD0-5AF4-4CE7-8273-E672C70FA2C9}">
      <dsp:nvSpPr>
        <dsp:cNvPr id="0" name=""/>
        <dsp:cNvSpPr/>
      </dsp:nvSpPr>
      <dsp:spPr>
        <a:xfrm>
          <a:off x="8320505" y="1654495"/>
          <a:ext cx="560602" cy="560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46640" y="1654495"/>
        <a:ext cx="308332" cy="421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6A1C8-7FB3-4DDD-BBB1-9143DE6E87DA}">
      <dsp:nvSpPr>
        <dsp:cNvPr id="0" name=""/>
        <dsp:cNvSpPr/>
      </dsp:nvSpPr>
      <dsp:spPr>
        <a:xfrm>
          <a:off x="0" y="61128"/>
          <a:ext cx="5914209" cy="16473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Promising precision and recall results (80-92%) from case studies.</a:t>
          </a:r>
        </a:p>
      </dsp:txBody>
      <dsp:txXfrm>
        <a:off x="80417" y="141545"/>
        <a:ext cx="5753375" cy="1486526"/>
      </dsp:txXfrm>
    </dsp:sp>
    <dsp:sp modelId="{82CA1DA2-8BBF-401F-AF41-900872EA692E}">
      <dsp:nvSpPr>
        <dsp:cNvPr id="0" name=""/>
        <dsp:cNvSpPr/>
      </dsp:nvSpPr>
      <dsp:spPr>
        <a:xfrm>
          <a:off x="0" y="1800648"/>
          <a:ext cx="5914209" cy="16473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Generated models perceived as useful for communication and discussion.</a:t>
          </a:r>
        </a:p>
      </dsp:txBody>
      <dsp:txXfrm>
        <a:off x="80417" y="1881065"/>
        <a:ext cx="5753375" cy="1486526"/>
      </dsp:txXfrm>
    </dsp:sp>
    <dsp:sp modelId="{2AE8DC50-7807-45A2-9276-B012F1FC2FDB}">
      <dsp:nvSpPr>
        <dsp:cNvPr id="0" name=""/>
        <dsp:cNvSpPr/>
      </dsp:nvSpPr>
      <dsp:spPr>
        <a:xfrm>
          <a:off x="0" y="3540168"/>
          <a:ext cx="5914209" cy="16473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Emphasis on applicability for team members unfamiliar with the project.</a:t>
          </a:r>
        </a:p>
      </dsp:txBody>
      <dsp:txXfrm>
        <a:off x="80417" y="3620585"/>
        <a:ext cx="5753375" cy="1486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47B7A-9240-4511-889D-12B81246662B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CC8B8-D9FD-4B74-868B-6279BE6D2D07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Acknowledgment of challenges with certain heuristics affecting accuracy.</a:t>
          </a:r>
        </a:p>
      </dsp:txBody>
      <dsp:txXfrm>
        <a:off x="775406" y="482054"/>
        <a:ext cx="3737345" cy="2320513"/>
      </dsp:txXfrm>
    </dsp:sp>
    <dsp:sp modelId="{1944B47F-C4BC-4842-BB8D-A543C0BB3818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CC4FF-0AB7-4A92-8419-61620097FA2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Limited discussion on scalability and adaptability of Visual Narrator tool.</a:t>
          </a:r>
        </a:p>
      </dsp:txBody>
      <dsp:txXfrm>
        <a:off x="5519748" y="482054"/>
        <a:ext cx="3737345" cy="2320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E0ACD-CCC1-4D3B-9FD8-D534DF24C17D}">
      <dsp:nvSpPr>
        <dsp:cNvPr id="0" name=""/>
        <dsp:cNvSpPr/>
      </dsp:nvSpPr>
      <dsp:spPr>
        <a:xfrm>
          <a:off x="0" y="63175"/>
          <a:ext cx="5914209" cy="2506432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Scalability concerns for larger and more complex user stories.</a:t>
          </a:r>
        </a:p>
      </dsp:txBody>
      <dsp:txXfrm>
        <a:off x="122354" y="185529"/>
        <a:ext cx="5669501" cy="2261724"/>
      </dsp:txXfrm>
    </dsp:sp>
    <dsp:sp modelId="{48524801-B070-485C-99BB-5998FFC5B4DE}">
      <dsp:nvSpPr>
        <dsp:cNvPr id="0" name=""/>
        <dsp:cNvSpPr/>
      </dsp:nvSpPr>
      <dsp:spPr>
        <a:xfrm>
          <a:off x="0" y="2679048"/>
          <a:ext cx="5914209" cy="2506432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Adaptability of Visual Narrator to different NL notations not extensively discussed.</a:t>
          </a:r>
        </a:p>
      </dsp:txBody>
      <dsp:txXfrm>
        <a:off x="122354" y="2801402"/>
        <a:ext cx="5669501" cy="22617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1C24-4D38-4D69-81F2-93E9367F4EF2}">
      <dsp:nvSpPr>
        <dsp:cNvPr id="0" name=""/>
        <dsp:cNvSpPr/>
      </dsp:nvSpPr>
      <dsp:spPr>
        <a:xfrm>
          <a:off x="0" y="0"/>
          <a:ext cx="3000374" cy="2874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Novel approach to automated conceptual model extraction from user stories.</a:t>
          </a:r>
        </a:p>
      </dsp:txBody>
      <dsp:txXfrm>
        <a:off x="0" y="1092455"/>
        <a:ext cx="3000374" cy="1724929"/>
      </dsp:txXfrm>
    </dsp:sp>
    <dsp:sp modelId="{B8C156FA-99C9-4461-A47C-F080BDE923D1}">
      <dsp:nvSpPr>
        <dsp:cNvPr id="0" name=""/>
        <dsp:cNvSpPr/>
      </dsp:nvSpPr>
      <dsp:spPr>
        <a:xfrm>
          <a:off x="1068954" y="287488"/>
          <a:ext cx="862464" cy="8624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195259" y="413793"/>
        <a:ext cx="609854" cy="609854"/>
      </dsp:txXfrm>
    </dsp:sp>
    <dsp:sp modelId="{309270D8-D77D-4DBA-9D30-CE7B42D8484A}">
      <dsp:nvSpPr>
        <dsp:cNvPr id="0" name=""/>
        <dsp:cNvSpPr/>
      </dsp:nvSpPr>
      <dsp:spPr>
        <a:xfrm>
          <a:off x="0" y="2874811"/>
          <a:ext cx="3000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B7103-BBB6-4520-B55C-2DD7DA2956B3}">
      <dsp:nvSpPr>
        <dsp:cNvPr id="0" name=""/>
        <dsp:cNvSpPr/>
      </dsp:nvSpPr>
      <dsp:spPr>
        <a:xfrm>
          <a:off x="3300411" y="0"/>
          <a:ext cx="3000374" cy="28748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 Narrator's emphasis on automation and high accuracy.</a:t>
          </a:r>
        </a:p>
      </dsp:txBody>
      <dsp:txXfrm>
        <a:off x="3300411" y="1092455"/>
        <a:ext cx="3000374" cy="1724929"/>
      </dsp:txXfrm>
    </dsp:sp>
    <dsp:sp modelId="{81002C13-70EF-4D8D-9E4E-BAEAF3CA9250}">
      <dsp:nvSpPr>
        <dsp:cNvPr id="0" name=""/>
        <dsp:cNvSpPr/>
      </dsp:nvSpPr>
      <dsp:spPr>
        <a:xfrm>
          <a:off x="4369366" y="287488"/>
          <a:ext cx="862464" cy="8624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4495671" y="413793"/>
        <a:ext cx="609854" cy="609854"/>
      </dsp:txXfrm>
    </dsp:sp>
    <dsp:sp modelId="{D0C79967-DDED-44B1-BED6-713CD5945BE5}">
      <dsp:nvSpPr>
        <dsp:cNvPr id="0" name=""/>
        <dsp:cNvSpPr/>
      </dsp:nvSpPr>
      <dsp:spPr>
        <a:xfrm>
          <a:off x="3300411" y="2874811"/>
          <a:ext cx="300037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F13B0-415E-4A07-86F4-1EF623D58BAE}">
      <dsp:nvSpPr>
        <dsp:cNvPr id="0" name=""/>
        <dsp:cNvSpPr/>
      </dsp:nvSpPr>
      <dsp:spPr>
        <a:xfrm>
          <a:off x="6600822" y="0"/>
          <a:ext cx="3000374" cy="2874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Potential benefits for software engineering.</a:t>
          </a:r>
        </a:p>
      </dsp:txBody>
      <dsp:txXfrm>
        <a:off x="6600822" y="1092455"/>
        <a:ext cx="3000374" cy="1724929"/>
      </dsp:txXfrm>
    </dsp:sp>
    <dsp:sp modelId="{A0DBFFB2-AFCB-4655-A7C0-B67505E0178F}">
      <dsp:nvSpPr>
        <dsp:cNvPr id="0" name=""/>
        <dsp:cNvSpPr/>
      </dsp:nvSpPr>
      <dsp:spPr>
        <a:xfrm>
          <a:off x="7669777" y="287488"/>
          <a:ext cx="862464" cy="8624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7796082" y="413793"/>
        <a:ext cx="609854" cy="609854"/>
      </dsp:txXfrm>
    </dsp:sp>
    <dsp:sp modelId="{E1B32EC3-B5AC-4A7B-B933-4215E13FD83A}">
      <dsp:nvSpPr>
        <dsp:cNvPr id="0" name=""/>
        <dsp:cNvSpPr/>
      </dsp:nvSpPr>
      <dsp:spPr>
        <a:xfrm>
          <a:off x="6600822" y="2874811"/>
          <a:ext cx="300037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5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3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7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7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3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1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Arial"/>
                <a:ea typeface="+mj-lt"/>
                <a:cs typeface="+mj-lt"/>
              </a:rPr>
              <a:t>Automated Extraction of Conceptual Models from User Stories via NLP </a:t>
            </a:r>
            <a:endParaRPr lang="en-US" sz="340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rial"/>
                <a:cs typeface="Arial"/>
              </a:rPr>
              <a:t>Presented by</a:t>
            </a:r>
            <a:br>
              <a:rPr lang="en-US">
                <a:latin typeface="Arial"/>
              </a:rPr>
            </a:br>
            <a:r>
              <a:rPr lang="en-US">
                <a:latin typeface="Arial"/>
                <a:cs typeface="Arial"/>
              </a:rPr>
              <a:t>Md Rakibul Islam</a:t>
            </a:r>
            <a:br>
              <a:rPr lang="en-US">
                <a:latin typeface="Arial"/>
              </a:rPr>
            </a:br>
            <a:r>
              <a:rPr lang="en-US">
                <a:latin typeface="Arial"/>
                <a:cs typeface="Arial"/>
              </a:rPr>
              <a:t>ID:20301373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DFA8-099D-BA7B-42EB-D103131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rial"/>
                <a:ea typeface="+mj-lt"/>
                <a:cs typeface="+mj-lt"/>
              </a:rPr>
              <a:t>Introduction</a:t>
            </a:r>
            <a:endParaRPr lang="en-US">
              <a:solidFill>
                <a:srgbClr val="262626"/>
              </a:solidFill>
              <a:latin typeface="Arial"/>
              <a:cs typeface="Arial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38270-3ADA-F06D-3F87-07322F23B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0549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81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79D031-EAFF-0DA4-DC4D-E13B5A54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493DE-46DC-02F8-8406-92D403494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604572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455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1538-BA52-5682-0C16-2D05A72A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Methodology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AFBEBD6-635F-602C-206E-9BAB70BC6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6895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98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67B73-05C7-CBC1-D2D5-73C268E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Conclusion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7ECA0A-F8F7-F8A3-0D59-215C4ACC3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03164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83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A5BD-CD3E-999F-599C-65D578D5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Limitations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F84F2B-CE55-34FE-5ED9-6235C4648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8179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97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94971-2CF6-CD7B-FF3B-3CB4675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  <a:ea typeface="+mj-lt"/>
                <a:cs typeface="+mj-lt"/>
              </a:rPr>
              <a:t>Limitations (contd.)</a:t>
            </a:r>
            <a:endParaRPr lang="en-US" sz="410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5D19D-14CA-E8F4-1083-9530C5C7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58998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8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5B7E-FEF4-285D-C311-F2AE8A06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ea typeface="+mj-lt"/>
                <a:cs typeface="+mj-lt"/>
              </a:rPr>
              <a:t>Synthesis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F29AB-38FD-14D7-4248-0FA270983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7862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4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27858-5A91-8DE2-9AFE-7B1E0355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/>
                </a:solidFill>
                <a:ea typeface="+mj-lt"/>
                <a:cs typeface="+mj-lt"/>
              </a:rPr>
              <a:t>Synthesis (contd.)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A963-BB2A-A0EA-08C7-718896E4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Arial"/>
                <a:ea typeface="+mn-lt"/>
                <a:cs typeface="+mn-lt"/>
              </a:rPr>
              <a:t>Identified limitations suggest areas for future research.</a:t>
            </a:r>
            <a:endParaRPr lang="en-US" sz="2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SzPct val="114999"/>
            </a:pPr>
            <a:r>
              <a:rPr lang="en-US" sz="2200">
                <a:solidFill>
                  <a:schemeClr val="bg1"/>
                </a:solidFill>
                <a:latin typeface="Arial"/>
                <a:ea typeface="+mn-lt"/>
                <a:cs typeface="+mn-lt"/>
              </a:rPr>
              <a:t>Focus on refining heuristics and addressing scalability challenges.</a:t>
            </a:r>
            <a:endParaRPr lang="en-US" sz="2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SzPct val="114999"/>
            </a:pPr>
            <a:r>
              <a:rPr lang="en-US" sz="2200">
                <a:solidFill>
                  <a:schemeClr val="bg1"/>
                </a:solidFill>
                <a:latin typeface="Arial"/>
                <a:ea typeface="+mn-lt"/>
                <a:cs typeface="+mn-lt"/>
              </a:rPr>
              <a:t>Aim for broader applicability in software engineering.</a:t>
            </a:r>
            <a:endParaRPr lang="en-US" sz="22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SzPct val="114999"/>
            </a:pPr>
            <a:endParaRPr lang="en-US" sz="2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Automated Extraction of Conceptual Models from User Stories via NLP </vt:lpstr>
      <vt:lpstr>Introduction</vt:lpstr>
      <vt:lpstr>Contribution</vt:lpstr>
      <vt:lpstr>Methodology</vt:lpstr>
      <vt:lpstr>Conclusion</vt:lpstr>
      <vt:lpstr>Limitations</vt:lpstr>
      <vt:lpstr>Limitations (contd.)</vt:lpstr>
      <vt:lpstr>Synthesis</vt:lpstr>
      <vt:lpstr>Synthesis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2023-12-26T20:57:20Z</dcterms:created>
  <dcterms:modified xsi:type="dcterms:W3CDTF">2023-12-26T21:16:37Z</dcterms:modified>
</cp:coreProperties>
</file>