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7"/>
  </p:notesMasterIdLst>
  <p:sldIdLst>
    <p:sldId id="256" r:id="rId2"/>
    <p:sldId id="288" r:id="rId3"/>
    <p:sldId id="258" r:id="rId4"/>
    <p:sldId id="289" r:id="rId5"/>
    <p:sldId id="314" r:id="rId6"/>
    <p:sldId id="291" r:id="rId7"/>
    <p:sldId id="265" r:id="rId8"/>
    <p:sldId id="259" r:id="rId9"/>
    <p:sldId id="260" r:id="rId10"/>
    <p:sldId id="262" r:id="rId11"/>
    <p:sldId id="264" r:id="rId12"/>
    <p:sldId id="268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266" r:id="rId32"/>
    <p:sldId id="310" r:id="rId33"/>
    <p:sldId id="311" r:id="rId34"/>
    <p:sldId id="312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4660"/>
  </p:normalViewPr>
  <p:slideViewPr>
    <p:cSldViewPr snapToGrid="0">
      <p:cViewPr varScale="1">
        <p:scale>
          <a:sx n="75" d="100"/>
          <a:sy n="75" d="100"/>
        </p:scale>
        <p:origin x="4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F8312-B1D2-4A05-9C87-BB65B813A2E0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AF3E6-FF1B-45A7-B454-19F690E2F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97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AF3E6-FF1B-45A7-B454-19F690E2F2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6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D49-7EFC-4D39-A54D-127511D8C3A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ABAC-CB43-41AE-A6F0-8ECE31B1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4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D49-7EFC-4D39-A54D-127511D8C3A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ABAC-CB43-41AE-A6F0-8ECE31B1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D49-7EFC-4D39-A54D-127511D8C3A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ABAC-CB43-41AE-A6F0-8ECE31B1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9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D49-7EFC-4D39-A54D-127511D8C3A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ABAC-CB43-41AE-A6F0-8ECE31B17E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4475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D49-7EFC-4D39-A54D-127511D8C3A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ABAC-CB43-41AE-A6F0-8ECE31B1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14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D49-7EFC-4D39-A54D-127511D8C3A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ABAC-CB43-41AE-A6F0-8ECE31B1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3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D49-7EFC-4D39-A54D-127511D8C3A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ABAC-CB43-41AE-A6F0-8ECE31B1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09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D49-7EFC-4D39-A54D-127511D8C3A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ABAC-CB43-41AE-A6F0-8ECE31B1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20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D49-7EFC-4D39-A54D-127511D8C3A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ABAC-CB43-41AE-A6F0-8ECE31B1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9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D49-7EFC-4D39-A54D-127511D8C3A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ABAC-CB43-41AE-A6F0-8ECE31B1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7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D49-7EFC-4D39-A54D-127511D8C3A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ABAC-CB43-41AE-A6F0-8ECE31B1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D49-7EFC-4D39-A54D-127511D8C3A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ABAC-CB43-41AE-A6F0-8ECE31B1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3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D49-7EFC-4D39-A54D-127511D8C3A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ABAC-CB43-41AE-A6F0-8ECE31B1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1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D49-7EFC-4D39-A54D-127511D8C3A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ABAC-CB43-41AE-A6F0-8ECE31B1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D49-7EFC-4D39-A54D-127511D8C3A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ABAC-CB43-41AE-A6F0-8ECE31B1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D49-7EFC-4D39-A54D-127511D8C3A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ABAC-CB43-41AE-A6F0-8ECE31B1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0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D49-7EFC-4D39-A54D-127511D8C3A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ABAC-CB43-41AE-A6F0-8ECE31B1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8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77D49-7EFC-4D39-A54D-127511D8C3A8}" type="datetimeFigureOut">
              <a:rPr lang="en-US" smtClean="0"/>
              <a:t>22-Nov-21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ABAC-CB43-41AE-A6F0-8ECE31B1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49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8599" y="736600"/>
            <a:ext cx="6908801" cy="914149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QUIZING CAMEOS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75500" y="3734613"/>
            <a:ext cx="4013200" cy="1972859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 NAYAN BANIK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Comilla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2100" y="3734613"/>
            <a:ext cx="3416300" cy="1972859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 Md.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Rakib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Mia                        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ID:11708016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Session: 2016-17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CSE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Comilla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" y="6324600"/>
            <a:ext cx="120777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" y="1740082"/>
            <a:ext cx="12134849" cy="1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7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578679"/>
            <a:ext cx="4165600" cy="551621"/>
          </a:xfrm>
        </p:spPr>
        <p:txBody>
          <a:bodyPr>
            <a:normAutofit/>
          </a:bodyPr>
          <a:lstStyle/>
          <a:p>
            <a:pPr algn="l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Process: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7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0500" y="1130300"/>
            <a:ext cx="58674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3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595243"/>
            <a:ext cx="3899346" cy="623956"/>
          </a:xfrm>
        </p:spPr>
        <p:txBody>
          <a:bodyPr>
            <a:normAutofit/>
          </a:bodyPr>
          <a:lstStyle/>
          <a:p>
            <a:pPr algn="l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ER-Diagram: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1" t="24398" r="25198" b="4810"/>
          <a:stretch/>
        </p:blipFill>
        <p:spPr>
          <a:xfrm>
            <a:off x="1473200" y="1219199"/>
            <a:ext cx="8479734" cy="5487097"/>
          </a:xfrm>
        </p:spPr>
      </p:pic>
    </p:spTree>
    <p:extLst>
      <p:ext uri="{BB962C8B-B14F-4D97-AF65-F5344CB8AC3E}">
        <p14:creationId xmlns:p14="http://schemas.microsoft.com/office/powerpoint/2010/main" val="383523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39395" y="717130"/>
            <a:ext cx="6083905" cy="558799"/>
          </a:xfrm>
        </p:spPr>
        <p:txBody>
          <a:bodyPr>
            <a:noAutofit/>
          </a:bodyPr>
          <a:lstStyle/>
          <a:p>
            <a:r>
              <a:rPr lang="en-US" sz="2400" dirty="0" smtClean="0"/>
              <a:t>Result</a:t>
            </a:r>
            <a:r>
              <a:rPr lang="en-US" sz="3200" dirty="0"/>
              <a:t> </a:t>
            </a:r>
            <a:r>
              <a:rPr lang="en-US" sz="2400" dirty="0" smtClean="0"/>
              <a:t>(Screen </a:t>
            </a:r>
            <a:r>
              <a:rPr lang="en-US" sz="2400" dirty="0"/>
              <a:t>Shots)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01095" y="1447798"/>
            <a:ext cx="10353762" cy="48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86" y="1985685"/>
            <a:ext cx="7800413" cy="463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20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0295" y="596898"/>
            <a:ext cx="10353762" cy="48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5" y="1167730"/>
            <a:ext cx="10937090" cy="539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7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0295" y="596898"/>
            <a:ext cx="10353762" cy="48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Course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4" y="1377730"/>
            <a:ext cx="10670915" cy="521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9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0295" y="596898"/>
            <a:ext cx="10353762" cy="48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Course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5" y="1246549"/>
            <a:ext cx="10719405" cy="526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72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0295" y="596898"/>
            <a:ext cx="10353762" cy="48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Exam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5" y="1266480"/>
            <a:ext cx="10668605" cy="531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5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0295" y="596898"/>
            <a:ext cx="10353762" cy="48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Examination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6" y="1355164"/>
            <a:ext cx="10774924" cy="523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6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0295" y="596898"/>
            <a:ext cx="10353762" cy="48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 Information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76" y="1338855"/>
            <a:ext cx="10669722" cy="52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08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0295" y="596898"/>
            <a:ext cx="10353762" cy="48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Exam Question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5" y="1156464"/>
            <a:ext cx="11087705" cy="542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1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709" y="698501"/>
            <a:ext cx="10353761" cy="635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Presentation Outline: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709" y="1333501"/>
            <a:ext cx="9052391" cy="4813301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Limitation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8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0295" y="596898"/>
            <a:ext cx="10353762" cy="48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Students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5" y="1320086"/>
            <a:ext cx="10716162" cy="53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65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0295" y="596898"/>
            <a:ext cx="10353762" cy="48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Students Information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4" y="1236382"/>
            <a:ext cx="10844499" cy="527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06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0295" y="596898"/>
            <a:ext cx="10353762" cy="48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Wise Result List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5" y="1282700"/>
            <a:ext cx="10657783" cy="531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71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0295" y="596898"/>
            <a:ext cx="10353762" cy="48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Ranking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5" y="1218781"/>
            <a:ext cx="11030156" cy="530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90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0295" y="596898"/>
            <a:ext cx="10353762" cy="48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5" y="1196098"/>
            <a:ext cx="10841006" cy="528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92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0295" y="596898"/>
            <a:ext cx="10353762" cy="48514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Feedback Panel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47" y="1287318"/>
            <a:ext cx="10675058" cy="524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2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0295" y="596898"/>
            <a:ext cx="10353762" cy="48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 Panel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5" y="1350490"/>
            <a:ext cx="10576387" cy="512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72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0295" y="596898"/>
            <a:ext cx="10353762" cy="48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 Panel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76" y="1243295"/>
            <a:ext cx="10787624" cy="526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46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0295" y="596898"/>
            <a:ext cx="10353762" cy="48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Exam is Running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94" y="1280063"/>
            <a:ext cx="10579705" cy="52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16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0295" y="596898"/>
            <a:ext cx="10353762" cy="48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nstant Result Viewing Panel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5" y="1249945"/>
            <a:ext cx="10732105" cy="528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191" y="896665"/>
            <a:ext cx="4988891" cy="461682"/>
          </a:xfrm>
        </p:spPr>
        <p:txBody>
          <a:bodyPr/>
          <a:lstStyle/>
          <a:p>
            <a:pPr algn="l"/>
            <a:r>
              <a:rPr lang="en-US" sz="2400" dirty="0" smtClean="0"/>
              <a:t>Introduction: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191" y="1358347"/>
            <a:ext cx="10198100" cy="42291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much we know that everything is now computerized. Students will love to be the part of this online examination system.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participants, with instant results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quiz,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better overview,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can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able to randomize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set a timer. </a:t>
            </a: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without the need of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classroom and paper teacher can take their exam’s,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saves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time and also move us one step forward to a digital country.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025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0295" y="596898"/>
            <a:ext cx="10353762" cy="4851401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Tables</a:t>
            </a:r>
            <a:r>
              <a:rPr lang="en-US" b="1" dirty="0" smtClean="0"/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5" y="1353818"/>
            <a:ext cx="10729450" cy="498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26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95" y="868061"/>
            <a:ext cx="10353761" cy="909938"/>
          </a:xfrm>
        </p:spPr>
        <p:txBody>
          <a:bodyPr/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1" y="1536699"/>
            <a:ext cx="11087100" cy="4691735"/>
          </a:xfrm>
        </p:spPr>
        <p:txBody>
          <a:bodyPr>
            <a:normAutofit/>
          </a:bodyPr>
          <a:lstStyle/>
          <a:p>
            <a:pPr marL="914400" lvl="2" indent="0" algn="just">
              <a:lnSpc>
                <a:spcPct val="150000"/>
              </a:lnSpc>
              <a:buNone/>
            </a:pPr>
            <a:r>
              <a:rPr lang="en-US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quiz system </a:t>
            </a:r>
            <a:r>
              <a:rPr lang="en-US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saves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as it allows </a:t>
            </a:r>
            <a:r>
              <a:rPr lang="en-US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students to give the exam at a time and displays the results as the test gets over, so no need to wait for the result. </a:t>
            </a:r>
            <a:r>
              <a:rPr lang="en-US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 a privilege to create, modify and delete the </a:t>
            </a:r>
            <a:r>
              <a:rPr lang="en-US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its particular questions. User can login and give the test with his specific id, and can see the results as well.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424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95" y="741063"/>
            <a:ext cx="10353761" cy="732138"/>
          </a:xfrm>
        </p:spPr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1" y="1473201"/>
            <a:ext cx="11137900" cy="4729834"/>
          </a:xfrm>
        </p:spPr>
        <p:txBody>
          <a:bodyPr>
            <a:normAutofit/>
          </a:bodyPr>
          <a:lstStyle/>
          <a:p>
            <a:pPr lvl="2" algn="just">
              <a:lnSpc>
                <a:spcPct val="150000"/>
              </a:lnSpc>
            </a:pPr>
            <a:r>
              <a:rPr lang="en-US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high speed Internet connection.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question one by one.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site doesn’t create invitation link.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 isn’t printable.</a:t>
            </a:r>
          </a:p>
        </p:txBody>
      </p:sp>
    </p:spTree>
    <p:extLst>
      <p:ext uri="{BB962C8B-B14F-4D97-AF65-F5344CB8AC3E}">
        <p14:creationId xmlns:p14="http://schemas.microsoft.com/office/powerpoint/2010/main" val="1659670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895" y="614063"/>
            <a:ext cx="10353761" cy="909938"/>
          </a:xfrm>
        </p:spPr>
        <p:txBody>
          <a:bodyPr/>
          <a:lstStyle/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Future Work: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49" y="1320801"/>
            <a:ext cx="11123151" cy="4729834"/>
          </a:xfrm>
        </p:spPr>
        <p:txBody>
          <a:bodyPr>
            <a:normAutofit/>
          </a:bodyPr>
          <a:lstStyle/>
          <a:p>
            <a:pPr marL="914400" lvl="2" indent="0" algn="just">
              <a:lnSpc>
                <a:spcPct val="150000"/>
              </a:lnSpc>
              <a:buNone/>
            </a:pPr>
            <a:r>
              <a:rPr lang="en-US" sz="2000" dirty="0" smtClean="0">
                <a:effectLst/>
              </a:rPr>
              <a:t>There </a:t>
            </a:r>
            <a:r>
              <a:rPr lang="en-US" sz="2000" dirty="0">
                <a:effectLst/>
              </a:rPr>
              <a:t>are some features could be included </a:t>
            </a:r>
            <a:r>
              <a:rPr lang="en-US" sz="2000" dirty="0" smtClean="0">
                <a:effectLst/>
              </a:rPr>
              <a:t>in </a:t>
            </a:r>
            <a:r>
              <a:rPr lang="en-US" sz="2000" dirty="0">
                <a:effectLst/>
              </a:rPr>
              <a:t>this project in the future to make the application more efficient and fully </a:t>
            </a:r>
            <a:r>
              <a:rPr lang="en-US" sz="2000" dirty="0" smtClean="0">
                <a:effectLst/>
              </a:rPr>
              <a:t>functioning.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 smtClean="0">
                <a:effectLst/>
              </a:rPr>
              <a:t>Import questions and </a:t>
            </a:r>
            <a:r>
              <a:rPr lang="en-US" sz="2000" dirty="0">
                <a:effectLst/>
              </a:rPr>
              <a:t>student information </a:t>
            </a:r>
            <a:r>
              <a:rPr lang="en-US" sz="2000" dirty="0" smtClean="0">
                <a:effectLst/>
              </a:rPr>
              <a:t>an excel file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 smtClean="0">
                <a:effectLst/>
              </a:rPr>
              <a:t>Printed result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>
                <a:effectLst/>
              </a:rPr>
              <a:t>Q</a:t>
            </a:r>
            <a:r>
              <a:rPr lang="en-US" sz="2000" dirty="0" smtClean="0">
                <a:effectLst/>
              </a:rPr>
              <a:t>uestions </a:t>
            </a:r>
            <a:r>
              <a:rPr lang="en-US" sz="2000" dirty="0">
                <a:effectLst/>
              </a:rPr>
              <a:t>could be saved as templates for future </a:t>
            </a:r>
            <a:r>
              <a:rPr lang="en-US" sz="2000" dirty="0" smtClean="0">
                <a:effectLst/>
              </a:rPr>
              <a:t>use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>
                <a:effectLst/>
              </a:rPr>
              <a:t>S</a:t>
            </a:r>
            <a:r>
              <a:rPr lang="en-US" sz="2000" dirty="0" smtClean="0">
                <a:effectLst/>
              </a:rPr>
              <a:t>tudents </a:t>
            </a:r>
            <a:r>
              <a:rPr lang="en-US" sz="2000" dirty="0">
                <a:effectLst/>
              </a:rPr>
              <a:t>may be invited via a </a:t>
            </a:r>
            <a:r>
              <a:rPr lang="en-US" sz="2000" dirty="0" smtClean="0">
                <a:effectLst/>
              </a:rPr>
              <a:t>link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 smtClean="0">
                <a:effectLst/>
              </a:rPr>
              <a:t>Strong Security</a:t>
            </a:r>
          </a:p>
        </p:txBody>
      </p:sp>
    </p:spTree>
    <p:extLst>
      <p:ext uri="{BB962C8B-B14F-4D97-AF65-F5344CB8AC3E}">
        <p14:creationId xmlns:p14="http://schemas.microsoft.com/office/powerpoint/2010/main" val="2788948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533401"/>
            <a:ext cx="10353761" cy="4953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041964"/>
            <a:ext cx="10353762" cy="5612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1]    Henry 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F.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Korth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S.Sudarshan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Book on “Database system concept”. 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Kajitori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K., Aoki, K., &amp; Ito, S. (2014). Developing a Compact and Practical Online Quiz System. International Journal of Modern  </a:t>
            </a: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Education 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 Computer Science, 6(9</a:t>
            </a: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3] </a:t>
            </a: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Chang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L. J., Yang, J. C., &amp; Yu, F. Y. (2003). Development and evaluation of multiple competitive activities in a synchronous quiz game system. Innovations in Education and Teaching International, 40(1), 16-26</a:t>
            </a: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Tinoco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L. C., Barnette, N. D., &amp; Fox, E. A. (1997, March). Online evaluation in WWW-based courseware. In Proceedings of the twenty-eighth SIGCSE technical symposium on Computer science education (pp. 194-198</a:t>
            </a: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5] </a:t>
            </a: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Griff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 R., &amp; Matter, S. F. (2013). Evaluation of an adaptive online learning system. British Journal of Educational Technology, 44(1), 170-176.  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6]   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Juhaňák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L.,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Zounek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J., &amp;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Rohlíková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L. (2019). Using process mining to analyze students' quiz-taking behavior patterns in a learning management system. Computers in Human Behavior, 92, 496-506</a:t>
            </a: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Zannat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(2017). Online Quiz System (Doctoral dissertation, Stamford University Bangladesh</a:t>
            </a: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[8]   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Kornepati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P. (2017). Online Quiz System (Doctoral dissertation, San Diego State University</a:t>
            </a: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9]    </a:t>
            </a:r>
            <a:r>
              <a:rPr lang="en-US" sz="1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Sarker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Z., &amp; Rahman, M. (2007). Online intelligent quiz system (Doctoral dissertation, BRAC University). </a:t>
            </a:r>
            <a:endParaRPr lang="en-US" sz="14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[10]  Griffin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F., &amp; Moore, R. (2003, September).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Macqtex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randomised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quiz system. In Apple University Consortium Conference, Adelaide, South Australia</a:t>
            </a: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5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211" y="2588558"/>
            <a:ext cx="9404723" cy="1400530"/>
          </a:xfrm>
        </p:spPr>
        <p:txBody>
          <a:bodyPr/>
          <a:lstStyle/>
          <a:p>
            <a:r>
              <a:rPr lang="en-US" sz="7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THANK  YOU</a:t>
            </a:r>
            <a:endParaRPr lang="en-US" sz="7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8811" y="4908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9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295" y="876301"/>
            <a:ext cx="10353761" cy="609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Motivation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5" y="1485901"/>
            <a:ext cx="10072310" cy="41402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quiz site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engage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in a unique and fun way and connect them to the learning material. </a:t>
            </a: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Accessible from anywhere anytime.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space consuming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way to connect teachers and seems like using advance technology.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5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190" y="617265"/>
            <a:ext cx="4988891" cy="461682"/>
          </a:xfrm>
        </p:spPr>
        <p:txBody>
          <a:bodyPr/>
          <a:lstStyle/>
          <a:p>
            <a:pPr algn="l"/>
            <a:r>
              <a:rPr lang="en-US" sz="2400" dirty="0" smtClean="0"/>
              <a:t>Related Works: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190" y="1078947"/>
            <a:ext cx="10301909" cy="549965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Quizizz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Ankit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Deepak developed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Quizizz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2015. Over 10 million students 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Quizizz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half a billion questions are completed every month.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Quizizz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in one out of every two U.S. schools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ClassMarker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ClassMarker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easy-to-use, customized online testing solution for business, training, and educational evaluations. Tests and Quizzes are graded instantly, saving hours of paperwork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EasyLAMS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global corporation specializing in the development of online education technology.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a formal test, an educational course, a competitive quiz, an entertaining evaluation, and certification possibilities.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3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295" y="876301"/>
            <a:ext cx="10353761" cy="609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Objectives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390" y="1485901"/>
            <a:ext cx="10341666" cy="4470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can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course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exam, examinee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information.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was required to complete the following tasks:</a:t>
            </a:r>
          </a:p>
          <a:p>
            <a:pPr lv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 all details information about a Quiz question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 information readily available and accessed by user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updated information .</a:t>
            </a:r>
          </a:p>
          <a:p>
            <a:pPr lv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can delete new data and update existing data that will show in user side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can only see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 data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They cannot insert or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exam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53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38" y="554381"/>
            <a:ext cx="5471601" cy="78132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538" y="1335708"/>
            <a:ext cx="8946541" cy="4985579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1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</a:t>
            </a:r>
          </a:p>
          <a:p>
            <a:pPr lvl="0"/>
            <a:r>
              <a:rPr lang="en-US" sz="21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 details about Quiz.</a:t>
            </a:r>
            <a:endParaRPr lang="en-US" sz="2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1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 all course data</a:t>
            </a:r>
          </a:p>
          <a:p>
            <a:pPr lvl="0"/>
            <a:r>
              <a:rPr lang="en-US" sz="21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Secured</a:t>
            </a:r>
          </a:p>
          <a:p>
            <a:pPr lvl="0"/>
            <a:r>
              <a:rPr lang="en-US" sz="21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updatable</a:t>
            </a:r>
          </a:p>
          <a:p>
            <a:pPr lvl="0"/>
            <a:r>
              <a:rPr lang="en-US" sz="21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 Maintainable</a:t>
            </a:r>
          </a:p>
          <a:p>
            <a:pPr lvl="0"/>
            <a:r>
              <a:rPr lang="en-US" sz="21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Quiz with timer</a:t>
            </a:r>
          </a:p>
          <a:p>
            <a:pPr lvl="0"/>
            <a:r>
              <a:rPr lang="en-US" sz="21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Instant result</a:t>
            </a:r>
          </a:p>
          <a:p>
            <a:pPr lvl="0"/>
            <a:r>
              <a:rPr lang="en-US" sz="21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Ranking system</a:t>
            </a:r>
          </a:p>
          <a:p>
            <a:pPr lvl="0"/>
            <a:r>
              <a:rPr lang="en-US" sz="2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</a:t>
            </a:r>
            <a:r>
              <a:rPr lang="en-US" sz="21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anonymously</a:t>
            </a:r>
          </a:p>
          <a:p>
            <a:pPr lvl="0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175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1" y="700644"/>
            <a:ext cx="4967289" cy="398182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12" y="1098826"/>
            <a:ext cx="8149666" cy="5664200"/>
          </a:xfrm>
        </p:spPr>
      </p:pic>
      <p:sp>
        <p:nvSpPr>
          <p:cNvPr id="3" name="Rectangle 2"/>
          <p:cNvSpPr/>
          <p:nvPr/>
        </p:nvSpPr>
        <p:spPr>
          <a:xfrm>
            <a:off x="4343400" y="165100"/>
            <a:ext cx="3898900" cy="734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43400" y="301584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AECHITECTURE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2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557" y="557630"/>
            <a:ext cx="4914900" cy="512482"/>
          </a:xfrm>
        </p:spPr>
        <p:txBody>
          <a:bodyPr>
            <a:normAutofit/>
          </a:bodyPr>
          <a:lstStyle/>
          <a:p>
            <a:pPr algn="l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use case: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57" y="1070112"/>
            <a:ext cx="6132300" cy="5537098"/>
          </a:xfrm>
        </p:spPr>
      </p:pic>
    </p:spTree>
    <p:extLst>
      <p:ext uri="{BB962C8B-B14F-4D97-AF65-F5344CB8AC3E}">
        <p14:creationId xmlns:p14="http://schemas.microsoft.com/office/powerpoint/2010/main" val="3017228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981</TotalTime>
  <Words>722</Words>
  <Application>Microsoft Office PowerPoint</Application>
  <PresentationFormat>Widescreen</PresentationFormat>
  <Paragraphs>104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Unicode MS</vt:lpstr>
      <vt:lpstr>Bookman Old Style</vt:lpstr>
      <vt:lpstr>Calibri</vt:lpstr>
      <vt:lpstr>Rockwell</vt:lpstr>
      <vt:lpstr>Times New Roman</vt:lpstr>
      <vt:lpstr>Damask</vt:lpstr>
      <vt:lpstr> QUIZING CAMEOS</vt:lpstr>
      <vt:lpstr>Presentation Outline:</vt:lpstr>
      <vt:lpstr>Introduction:</vt:lpstr>
      <vt:lpstr>Motivation</vt:lpstr>
      <vt:lpstr>Related Works:</vt:lpstr>
      <vt:lpstr>Objectives</vt:lpstr>
      <vt:lpstr>Features:</vt:lpstr>
      <vt:lpstr>Admin use case:</vt:lpstr>
      <vt:lpstr>Students use case:</vt:lpstr>
      <vt:lpstr>Login Process:</vt:lpstr>
      <vt:lpstr>ER-Diagram:</vt:lpstr>
      <vt:lpstr>Result (Screen Shots)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Limitations:</vt:lpstr>
      <vt:lpstr>Future Work:</vt:lpstr>
      <vt:lpstr>Reference</vt:lpstr>
      <vt:lpstr>    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E-Prescription</dc:title>
  <dc:creator>Rakib Ryans</dc:creator>
  <cp:lastModifiedBy>Windows User</cp:lastModifiedBy>
  <cp:revision>74</cp:revision>
  <dcterms:created xsi:type="dcterms:W3CDTF">2020-09-13T12:44:18Z</dcterms:created>
  <dcterms:modified xsi:type="dcterms:W3CDTF">2021-11-22T15:15:00Z</dcterms:modified>
</cp:coreProperties>
</file>