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9254-7ADB-4D68-A98F-834795B8A535}" type="datetimeFigureOut">
              <a:rPr lang="en-US" smtClean="0"/>
              <a:t>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C825-17F0-475C-9102-070E02E955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9254-7ADB-4D68-A98F-834795B8A535}" type="datetimeFigureOut">
              <a:rPr lang="en-US" smtClean="0"/>
              <a:t>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C825-17F0-475C-9102-070E02E955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9254-7ADB-4D68-A98F-834795B8A535}" type="datetimeFigureOut">
              <a:rPr lang="en-US" smtClean="0"/>
              <a:t>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C825-17F0-475C-9102-070E02E955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9254-7ADB-4D68-A98F-834795B8A535}" type="datetimeFigureOut">
              <a:rPr lang="en-US" smtClean="0"/>
              <a:t>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C825-17F0-475C-9102-070E02E955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9254-7ADB-4D68-A98F-834795B8A535}" type="datetimeFigureOut">
              <a:rPr lang="en-US" smtClean="0"/>
              <a:t>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C825-17F0-475C-9102-070E02E955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9254-7ADB-4D68-A98F-834795B8A535}" type="datetimeFigureOut">
              <a:rPr lang="en-US" smtClean="0"/>
              <a:t>1/22/2010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C825-17F0-475C-9102-070E02E955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9254-7ADB-4D68-A98F-834795B8A535}" type="datetimeFigureOut">
              <a:rPr lang="en-US" smtClean="0"/>
              <a:t>1/22/2010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C825-17F0-475C-9102-070E02E955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9254-7ADB-4D68-A98F-834795B8A535}" type="datetimeFigureOut">
              <a:rPr lang="en-US" smtClean="0"/>
              <a:t>1/22/2010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C825-17F0-475C-9102-070E02E955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9254-7ADB-4D68-A98F-834795B8A535}" type="datetimeFigureOut">
              <a:rPr lang="en-US" smtClean="0"/>
              <a:t>1/22/2010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C825-17F0-475C-9102-070E02E955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9254-7ADB-4D68-A98F-834795B8A535}" type="datetimeFigureOut">
              <a:rPr lang="en-US" smtClean="0"/>
              <a:t>1/22/2010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C825-17F0-475C-9102-070E02E955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9254-7ADB-4D68-A98F-834795B8A535}" type="datetimeFigureOut">
              <a:rPr lang="en-US" smtClean="0"/>
              <a:t>1/22/2010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C825-17F0-475C-9102-070E02E955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49254-7ADB-4D68-A98F-834795B8A535}" type="datetimeFigureOut">
              <a:rPr lang="en-US" smtClean="0"/>
              <a:t>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2C825-17F0-475C-9102-070E02E9559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Documents and Settings\babu\My Documents\car racing\imagess\SOUND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438400" y="5486400"/>
            <a:ext cx="5334000" cy="646331"/>
          </a:xfrm>
          <a:prstGeom prst="rect">
            <a:avLst/>
          </a:prstGeom>
          <a:noFill/>
          <a:ln w="9525">
            <a:solidFill>
              <a:srgbClr val="7030A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reflection blurRad="6350" stA="50000" endA="295" endPos="92000" dist="101600" dir="5400000" sy="-100000" algn="bl" rotWithShape="0"/>
          </a:effectLst>
          <a:scene3d>
            <a:camera prst="perspectiveHeroicExtremeLeftFacing"/>
            <a:lightRig rig="threePt" dir="t"/>
          </a:scene3d>
        </p:spPr>
        <p:txBody>
          <a:bodyPr wrap="square" rtlCol="0">
            <a:spAutoFit/>
            <a:scene3d>
              <a:camera prst="perspectiveHeroicExtremeLeftFacing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50" endPos="85000" dist="60007" dir="5400000" sy="-100000" algn="bl" rotWithShape="0"/>
                </a:effectLst>
                <a:latin typeface="Elephant" pitchFamily="18" charset="0"/>
              </a:rPr>
              <a:t>CAR    SELECTION</a:t>
            </a:r>
            <a:endParaRPr 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50" endPos="85000" dist="60007" dir="5400000" sy="-100000" algn="bl" rotWithShape="0"/>
              </a:effectLst>
              <a:latin typeface="Elephant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buet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sourov</dc:creator>
  <cp:lastModifiedBy>sourov</cp:lastModifiedBy>
  <cp:revision>2</cp:revision>
  <dcterms:created xsi:type="dcterms:W3CDTF">2010-01-22T03:39:53Z</dcterms:created>
  <dcterms:modified xsi:type="dcterms:W3CDTF">2010-01-22T03:56:36Z</dcterms:modified>
</cp:coreProperties>
</file>